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comments/comment16.xml" ContentType="application/vnd.openxmlformats-officedocument.presentationml.comments+xml"/>
  <Override PartName="/ppt/comments/comment17.xml" ContentType="application/vnd.openxmlformats-officedocument.presentationml.comments+xml"/>
  <Override PartName="/ppt/comments/comment18.xml" ContentType="application/vnd.openxmlformats-officedocument.presentationml.comments+xml"/>
  <Override PartName="/ppt/comments/comment19.xml" ContentType="application/vnd.openxmlformats-officedocument.presentationml.comments+xml"/>
  <Override PartName="/ppt/comments/comment20.xml" ContentType="application/vnd.openxmlformats-officedocument.presentationml.comments+xml"/>
  <Override PartName="/ppt/comments/comment21.xml" ContentType="application/vnd.openxmlformats-officedocument.presentationml.comments+xml"/>
  <Override PartName="/ppt/comments/comment22.xml" ContentType="application/vnd.openxmlformats-officedocument.presentationml.comments+xml"/>
  <Override PartName="/ppt/comments/comment23.xml" ContentType="application/vnd.openxmlformats-officedocument.presentationml.comments+xml"/>
  <Override PartName="/ppt/comments/comment24.xml" ContentType="application/vnd.openxmlformats-officedocument.presentationml.comments+xml"/>
  <Override PartName="/ppt/comments/comment25.xml" ContentType="application/vnd.openxmlformats-officedocument.presentationml.comments+xml"/>
  <Override PartName="/ppt/comments/comment26.xml" ContentType="application/vnd.openxmlformats-officedocument.presentationml.comments+xml"/>
  <Override PartName="/ppt/comments/comment27.xml" ContentType="application/vnd.openxmlformats-officedocument.presentationml.comments+xml"/>
  <Override PartName="/ppt/comments/comment28.xml" ContentType="application/vnd.openxmlformats-officedocument.presentationml.comments+xml"/>
  <Override PartName="/ppt/comments/comment29.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59" r:id="rId6"/>
    <p:sldId id="261" r:id="rId7"/>
    <p:sldId id="262" r:id="rId8"/>
    <p:sldId id="263" r:id="rId9"/>
    <p:sldId id="264" r:id="rId10"/>
    <p:sldId id="266" r:id="rId11"/>
    <p:sldId id="267" r:id="rId12"/>
    <p:sldId id="265" r:id="rId13"/>
    <p:sldId id="284" r:id="rId14"/>
    <p:sldId id="268" r:id="rId15"/>
    <p:sldId id="269" r:id="rId16"/>
    <p:sldId id="270" r:id="rId17"/>
    <p:sldId id="271" r:id="rId18"/>
    <p:sldId id="273" r:id="rId19"/>
    <p:sldId id="274" r:id="rId20"/>
    <p:sldId id="276" r:id="rId21"/>
    <p:sldId id="272" r:id="rId22"/>
    <p:sldId id="277" r:id="rId23"/>
    <p:sldId id="278" r:id="rId24"/>
    <p:sldId id="289" r:id="rId25"/>
    <p:sldId id="280" r:id="rId26"/>
    <p:sldId id="282" r:id="rId27"/>
    <p:sldId id="281" r:id="rId28"/>
    <p:sldId id="283" r:id="rId29"/>
    <p:sldId id="275" r:id="rId30"/>
    <p:sldId id="285" r:id="rId31"/>
    <p:sldId id="286" r:id="rId32"/>
    <p:sldId id="287" r:id="rId33"/>
    <p:sldId id="288"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cardo panunzi" initials="rp" lastIdx="31" clrIdx="0">
    <p:extLst>
      <p:ext uri="{19B8F6BF-5375-455C-9EA6-DF929625EA0E}">
        <p15:presenceInfo xmlns:p15="http://schemas.microsoft.com/office/powerpoint/2012/main" userId="3f9d905814bb799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8"/>
    <p:restoredTop sz="94648"/>
  </p:normalViewPr>
  <p:slideViewPr>
    <p:cSldViewPr snapToGrid="0" snapToObjects="1">
      <p:cViewPr>
        <p:scale>
          <a:sx n="105" d="100"/>
          <a:sy n="105" d="100"/>
        </p:scale>
        <p:origin x="200"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1-04T21:30:10.104" idx="1">
    <p:pos x="2599" y="354"/>
    <p:text>A livello di istituto le prove di matematica delle classi seconde hanno raggiunto un punteggio in linea con la media della regione Umbria, ma inferiore rispetto alla macro-area del Centro e dell’Italia. 
Solo una classe ha raggiunto punteggi più alti, mentre un’altra è risultata in linea con tutte le aree di riferimento.</p:text>
    <p:extLst>
      <p:ext uri="{C676402C-5697-4E1C-873F-D02D1690AC5C}">
        <p15:threadingInfo xmlns:p15="http://schemas.microsoft.com/office/powerpoint/2012/main" timeZoneBias="-6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1-11-04T21:50:02.996" idx="10">
    <p:pos x="4994" y="217"/>
    <p:text>Il grafico dell’Incidenza della variabilità mostra un valore maggiore riguardo le differenze di punteggio tra le varie classi dell’istituto rispetto alla media italiana, mentre un punteggio inferiore per quel che riguarda la disomogeneità all’interno di una stessa classe.</p:text>
    <p:extLst>
      <p:ext uri="{C676402C-5697-4E1C-873F-D02D1690AC5C}">
        <p15:threadingInfo xmlns:p15="http://schemas.microsoft.com/office/powerpoint/2012/main" timeZoneBias="-6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1-11-04T21:50:23.348" idx="11">
    <p:pos x="5509" y="640"/>
    <p:text>Dall'incrocio tra le categorie di punteggio in italiano e matematica, emerge una polarizzazione verso i valori estremi, mentre i punteggi intermedi constano un basso numero di studenti</p:text>
    <p:extLst>
      <p:ext uri="{C676402C-5697-4E1C-873F-D02D1690AC5C}">
        <p15:threadingInfo xmlns:p15="http://schemas.microsoft.com/office/powerpoint/2012/main" timeZoneBias="-6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1-11-07T22:31:43.324" idx="12">
    <p:pos x="2268" y="312"/>
    <p:text>A livello di istituto, le prove di italiano delle classi quinte hanno raggiunto un punteggio in linea con la media della regione Umbria, ma inferiore rispetto alla macro-area del Centro e dell’Italia. 
Tuttavia, due classi hanno raggiunto dei punteggi più alti, mentre un’altra classe è risultata in linea con tutte le aree di riferimento.
</p:text>
    <p:extLst>
      <p:ext uri="{C676402C-5697-4E1C-873F-D02D1690AC5C}">
        <p15:threadingInfo xmlns:p15="http://schemas.microsoft.com/office/powerpoint/2012/main" timeZoneBias="-6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21-11-07T22:32:31.541" idx="13">
    <p:pos x="4196" y="363"/>
    <p:text>I punteggi relativi alle varie parti della prova di italiano si mantengono generalmente in linea con i punteggi nazionali. Un’attenzione particolare va però posta sulla Riflessione linguistica, in cui si è raggiunto un valore di quasi 5 punti inferiore.</p:text>
    <p:extLst>
      <p:ext uri="{C676402C-5697-4E1C-873F-D02D1690AC5C}">
        <p15:threadingInfo xmlns:p15="http://schemas.microsoft.com/office/powerpoint/2012/main" timeZoneBias="-6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21-11-07T22:32:55.459" idx="14">
    <p:pos x="5755" y="333"/>
    <p:text>Rispetto alle medie delle aree di riferimento, un maggior numero di studenti si colloca al livello 4, un livello cioè medio-alto. Le categorie 1 e 5 hanno una percentuale rispettivamente di poco superiore e di poco inferiore.</p:text>
    <p:extLst>
      <p:ext uri="{C676402C-5697-4E1C-873F-D02D1690AC5C}">
        <p15:threadingInfo xmlns:p15="http://schemas.microsoft.com/office/powerpoint/2012/main" timeZoneBias="-6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21-11-07T22:33:51.852" idx="15">
    <p:pos x="5232" y="356"/>
    <p:text>Rispetto agli ultimi anni c'è stato un calo nel punteggio percentuale e nel valore sia assoluto, sia in confronto alle aree di riferimento</p:text>
    <p:extLst>
      <p:ext uri="{C676402C-5697-4E1C-873F-D02D1690AC5C}">
        <p15:threadingInfo xmlns:p15="http://schemas.microsoft.com/office/powerpoint/2012/main" timeZoneBias="-6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21-11-07T22:35:31.475" idx="16">
    <p:pos x="4103" y="202"/>
    <p:text>I punteggi della prova di italiano dell’istituto si collocano intorno alla media dei punteggi regionali, ma con un effetto scuola leggermente negativo in rapporto al background.
Al contrario, invece, rispetto alle medie della macro-area e dell’Italia, l’effetto scuola è in linea con i valori di riferimento, ma il punteggio osservato è inferiore.</p:text>
    <p:extLst>
      <p:ext uri="{C676402C-5697-4E1C-873F-D02D1690AC5C}">
        <p15:threadingInfo xmlns:p15="http://schemas.microsoft.com/office/powerpoint/2012/main" timeZoneBias="-6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21-11-07T22:35:58.271" idx="17">
    <p:pos x="4633" y="241"/>
    <p:text>Il grafico sull’incidenza della variabilità mostra dei punteggi perfettamente in linea con l’area Italia per quel che riguarda l’omogeneità tra le classi e notevolmente inferiori rispetto al background familiare</p:text>
    <p:extLst>
      <p:ext uri="{C676402C-5697-4E1C-873F-D02D1690AC5C}">
        <p15:threadingInfo xmlns:p15="http://schemas.microsoft.com/office/powerpoint/2012/main" timeZoneBias="-6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21-11-07T22:36:25.205" idx="18">
    <p:pos x="2606" y="333"/>
    <p:text>A livello di istituto, le prove di matematica delle classi quinte hanno raggiunto un punteggio sostanzialmente in linea con la media della regione Umbria e dell’Italia, ma inferiore rispetto alla macro-area del Centro.</p:text>
    <p:extLst>
      <p:ext uri="{C676402C-5697-4E1C-873F-D02D1690AC5C}">
        <p15:threadingInfo xmlns:p15="http://schemas.microsoft.com/office/powerpoint/2012/main" timeZoneBias="-6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21-11-07T22:36:51.356" idx="19">
    <p:pos x="4372" y="386"/>
    <p:text>In tutti gli ambiti e le dimensioni della prova di matematica, i valori ottenuti sono stati in linea con la media nazionale.</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1-04T21:32:05.320" idx="3">
    <p:pos x="4810" y="87"/>
    <p:text>Nell’ambito Dati e previsioni le classi del nostro Istituto hanno ottenuto un punteggio superiore rispetto alla media nazionale: la dimensione dell’argomentare è infatti risultata di 2 punti percentuale maggiore rispetto al punteggio della media italiana. Negli altri ambiti e dimensioni, al contrario, il risultato del nostro istituto si può considerare come sostanzialmente negativo in relazione all’Italia.</p:text>
    <p:extLst>
      <p:ext uri="{C676402C-5697-4E1C-873F-D02D1690AC5C}">
        <p15:threadingInfo xmlns:p15="http://schemas.microsoft.com/office/powerpoint/2012/main" timeZoneBias="-6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21-11-07T22:39:24.553" idx="21">
    <p:pos x="4702" y="402"/>
    <p:text>Per quanto riguarda le categorie di punteggio, nelle classi quinte c’è una percentuale maggiore di studenti rientranti nella categoria 1 e una percentuale minore nella categoria 5 rispetto alla media regionale e a quella nazionale. 
Ciò è in parte compensato da una prevalenza nella categoria 3 (media) rispetto alla 2 (medio-bassa) per quanto riguarda i livelli intermedi.
</p:text>
    <p:extLst>
      <p:ext uri="{C676402C-5697-4E1C-873F-D02D1690AC5C}">
        <p15:threadingInfo xmlns:p15="http://schemas.microsoft.com/office/powerpoint/2012/main" timeZoneBias="-60"/>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 dt="2021-11-07T22:40:07.615" idx="22">
    <p:pos x="5486" y="356"/>
    <p:text>I punteggi delle prove di matematica non si discostano molto dai valori raggiunti negli ultimi anni, che hanno visto comunque dei risultati altalenanti</p:text>
    <p:extLst>
      <p:ext uri="{C676402C-5697-4E1C-873F-D02D1690AC5C}">
        <p15:threadingInfo xmlns:p15="http://schemas.microsoft.com/office/powerpoint/2012/main" timeZoneBias="-60"/>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1" dt="2021-11-07T22:42:06.249" idx="23">
    <p:pos x="4749" y="279"/>
    <p:text>Il grafico mostra un alto livello di variabilità tra le classi dell’istituto: ciò indica che i punteggi tra le varie classi non sono omogenei.
Al contrario, c’è maggiore omogeneità, rispetto al valore nazionale, per quel che riguarda i risultati ottenuti all’internodi un background familiare simile.
</p:text>
    <p:extLst>
      <p:ext uri="{C676402C-5697-4E1C-873F-D02D1690AC5C}">
        <p15:threadingInfo xmlns:p15="http://schemas.microsoft.com/office/powerpoint/2012/main" timeZoneBias="-60"/>
      </p:ext>
    </p:extLst>
  </p:cm>
</p:cmLst>
</file>

<file path=ppt/comments/comment23.xml><?xml version="1.0" encoding="utf-8"?>
<p:cmLst xmlns:a="http://schemas.openxmlformats.org/drawingml/2006/main" xmlns:r="http://schemas.openxmlformats.org/officeDocument/2006/relationships" xmlns:p="http://schemas.openxmlformats.org/presentationml/2006/main">
  <p:cm authorId="1" dt="2021-11-07T22:42:34.231" idx="24">
    <p:pos x="5463" y="310"/>
    <p:text>Osservando i dati sugli incroci di punteggi, si nota un alto numero di studenti che rientrano nelle categorie estreme in entrambe le discipline (italiano e matematica), mentre sono molto pochi quelli che raggiungono livelli intermedi.</p:text>
    <p:extLst>
      <p:ext uri="{C676402C-5697-4E1C-873F-D02D1690AC5C}">
        <p15:threadingInfo xmlns:p15="http://schemas.microsoft.com/office/powerpoint/2012/main" timeZoneBias="-60"/>
      </p:ext>
    </p:extLst>
  </p:cm>
</p:cmLst>
</file>

<file path=ppt/comments/comment24.xml><?xml version="1.0" encoding="utf-8"?>
<p:cmLst xmlns:a="http://schemas.openxmlformats.org/drawingml/2006/main" xmlns:r="http://schemas.openxmlformats.org/officeDocument/2006/relationships" xmlns:p="http://schemas.openxmlformats.org/presentationml/2006/main">
  <p:cm authorId="1" dt="2021-11-07T22:42:56.844" idx="25">
    <p:pos x="3289" y="263"/>
    <p:text>Nella prova di lettura di inglese, le classi delle quinte primarie dell’istituto hanno ottenuto risultati in linea con la media dei punteggi in Umbria e sul territorio nazionale. </p:text>
    <p:extLst>
      <p:ext uri="{C676402C-5697-4E1C-873F-D02D1690AC5C}">
        <p15:threadingInfo xmlns:p15="http://schemas.microsoft.com/office/powerpoint/2012/main" timeZoneBias="-60"/>
      </p:ext>
    </p:extLst>
  </p:cm>
</p:cmLst>
</file>

<file path=ppt/comments/comment25.xml><?xml version="1.0" encoding="utf-8"?>
<p:cmLst xmlns:a="http://schemas.openxmlformats.org/drawingml/2006/main" xmlns:r="http://schemas.openxmlformats.org/officeDocument/2006/relationships" xmlns:p="http://schemas.openxmlformats.org/presentationml/2006/main">
  <p:cm authorId="1" dt="2021-11-07T22:43:16.954" idx="26">
    <p:pos x="3366" y="256"/>
    <p:text>La prova di ascolto ha conseguito risultati analoghi a quella di lettura: i punteggi complessivi delle classi quinte sono perciò allineati con le medie italiane e umbre.</p:text>
    <p:extLst>
      <p:ext uri="{C676402C-5697-4E1C-873F-D02D1690AC5C}">
        <p15:threadingInfo xmlns:p15="http://schemas.microsoft.com/office/powerpoint/2012/main" timeZoneBias="-60"/>
      </p:ext>
    </p:extLst>
  </p:cm>
</p:cmLst>
</file>

<file path=ppt/comments/comment26.xml><?xml version="1.0" encoding="utf-8"?>
<p:cmLst xmlns:a="http://schemas.openxmlformats.org/drawingml/2006/main" xmlns:r="http://schemas.openxmlformats.org/officeDocument/2006/relationships" xmlns:p="http://schemas.openxmlformats.org/presentationml/2006/main">
  <p:cm authorId="1" dt="2021-11-07T22:43:44.641" idx="27">
    <p:pos x="5509" y="133"/>
    <p:text>Rispetto agli anni passati, nella prova di lettura le classi hanno ottenuto un punteggio inferiore in relazione alle altre scuole delle aree di riferimento, ma è aumentata positivamente la differenza nei risultati rispetto a scuole con background familiare simile. Nella prova di ascolto, c’è stato invece una sensibile riduzione dei punteggi rispetto alle prove svolte negli anni passati, sia in termini assoluti, sia rispetto alle aree di riferimento.</p:text>
    <p:extLst>
      <p:ext uri="{C676402C-5697-4E1C-873F-D02D1690AC5C}">
        <p15:threadingInfo xmlns:p15="http://schemas.microsoft.com/office/powerpoint/2012/main" timeZoneBias="-60"/>
      </p:ext>
    </p:extLst>
  </p:cm>
</p:cmLst>
</file>

<file path=ppt/comments/comment27.xml><?xml version="1.0" encoding="utf-8"?>
<p:cmLst xmlns:a="http://schemas.openxmlformats.org/drawingml/2006/main" xmlns:r="http://schemas.openxmlformats.org/officeDocument/2006/relationships" xmlns:p="http://schemas.openxmlformats.org/presentationml/2006/main">
  <p:cm authorId="1" dt="2021-11-07T22:46:01.539" idx="29">
    <p:pos x="4841" y="171"/>
    <p:text>Il grafico mostra un alto livello di variabilità tra le classi dell’istituto: ciò indica che i punteggi tra le varie classi non sono omogenei.</p:text>
    <p:extLst>
      <p:ext uri="{C676402C-5697-4E1C-873F-D02D1690AC5C}">
        <p15:threadingInfo xmlns:p15="http://schemas.microsoft.com/office/powerpoint/2012/main" timeZoneBias="-60"/>
      </p:ext>
    </p:extLst>
  </p:cm>
</p:cmLst>
</file>

<file path=ppt/comments/comment28.xml><?xml version="1.0" encoding="utf-8"?>
<p:cmLst xmlns:a="http://schemas.openxmlformats.org/drawingml/2006/main" xmlns:r="http://schemas.openxmlformats.org/officeDocument/2006/relationships" xmlns:p="http://schemas.openxmlformats.org/presentationml/2006/main">
  <p:cm authorId="1" dt="2021-11-07T22:46:10.474" idx="30">
    <p:pos x="10" y="10"/>
    <p:text>Il grafico mostra un alto livello di variabilità tra le classi dell’istituto, addirittura un valore quasi triplicato rispetto alla media nazionale.</p:text>
    <p:extLst>
      <p:ext uri="{C676402C-5697-4E1C-873F-D02D1690AC5C}">
        <p15:threadingInfo xmlns:p15="http://schemas.microsoft.com/office/powerpoint/2012/main" timeZoneBias="-60"/>
      </p:ext>
    </p:extLst>
  </p:cm>
</p:cmLst>
</file>

<file path=ppt/comments/comment29.xml><?xml version="1.0" encoding="utf-8"?>
<p:cmLst xmlns:a="http://schemas.openxmlformats.org/drawingml/2006/main" xmlns:r="http://schemas.openxmlformats.org/officeDocument/2006/relationships" xmlns:p="http://schemas.openxmlformats.org/presentationml/2006/main">
  <p:cm authorId="1" dt="2021-11-07T22:47:06.551" idx="31">
    <p:pos x="5486" y="770"/>
    <p:text>Oltre l'80% degli studenti ha raggiunto un livello A1 sia nell'ascolto che nella lettura in lingua inglese</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11-04T21:31:15.023" idx="2">
    <p:pos x="4641" y="371"/>
    <p:text>I punteggi si riflettono anche sulla distribuzione degli studenti, con una percentuale più alta di alunni al livello 1 e una più bassa al livello 5 rispetto alle medie di Umbria, Centro Italia e Italia.</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11-04T21:38:16.637" idx="4">
    <p:pos x="5125" y="302"/>
    <p:text>Si assiste a un andamento tendenzialmente negativo rispetto agli ultimi anni, evidenziato anche dalla media del punteggio percentuale e degli esiti nella scala del rapporto nazionale.</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11-04T21:43:42.759" idx="5">
    <p:pos x="4503" y="171"/>
    <p:text>Il grafico dell’incidenza della variabilità denota, rispetto alla situazione nazionale, una sostanziale omogeneità sia tra i punteggi ottenuti dalle varie classi dell’istituto sia tra gli studenti frequentanti una stessa classe.</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11-04T21:44:56.482" idx="6">
    <p:pos x="2199" y="333"/>
    <p:text>A livello di istituto, le prove di italiano delle classi seconde hanno raggiunto un punteggio in linea con la media della regione Umbria, della macro-area del Centro e dell’Italia. </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1-11-04T21:45:30.996" idx="7">
    <p:pos x="4511" y="309"/>
    <p:text>In tutte le parti della prova di italiano, i risultati delle classi seconde dell’Istituto sono in linea con le medie nazionali.</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1-11-04T21:46:59.321" idx="8">
    <p:pos x="5386" y="271"/>
    <p:text>Nel complesso, c’è un’alta percentuale di studenti che si colloca nelle categorie di punteggio intermedie, dalla categoria 2 alla 4. Sono presenti, in relazione alle aree di riferimento, basse percentuali di studenti sia nella categoria 1 che nella 5.</p:text>
    <p:extLst>
      <p:ext uri="{C676402C-5697-4E1C-873F-D02D1690AC5C}">
        <p15:threadingInfo xmlns:p15="http://schemas.microsoft.com/office/powerpoint/2012/main" timeZoneBias="-6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1-11-04T21:49:01.319" idx="9">
    <p:pos x="5232" y="256"/>
    <p:text>Rispetto alle ultime prove (2018-19), la tendenza è quella di una stabilizzazione dei punteggi percentuale, anche se si denota un lieve miglioramento degli esiti in rapporto alla scala nazionale.</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302651-044D-154E-AC1A-143A5D9237C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7EFACFC-69C3-764D-AF4D-7E1C79948C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2840FEE-76E6-0745-991A-1EEB4B9FE120}"/>
              </a:ext>
            </a:extLst>
          </p:cNvPr>
          <p:cNvSpPr>
            <a:spLocks noGrp="1"/>
          </p:cNvSpPr>
          <p:nvPr>
            <p:ph type="dt" sz="half" idx="10"/>
          </p:nvPr>
        </p:nvSpPr>
        <p:spPr/>
        <p:txBody>
          <a:bodyPr/>
          <a:lstStyle/>
          <a:p>
            <a:fld id="{E7BC7A35-E8AE-6245-9274-D641118FA1E6}" type="datetimeFigureOut">
              <a:rPr lang="it-IT" smtClean="0"/>
              <a:t>07/11/21</a:t>
            </a:fld>
            <a:endParaRPr lang="it-IT"/>
          </a:p>
        </p:txBody>
      </p:sp>
      <p:sp>
        <p:nvSpPr>
          <p:cNvPr id="5" name="Segnaposto piè di pagina 4">
            <a:extLst>
              <a:ext uri="{FF2B5EF4-FFF2-40B4-BE49-F238E27FC236}">
                <a16:creationId xmlns:a16="http://schemas.microsoft.com/office/drawing/2014/main" id="{65C20A6F-07F0-FF40-B85F-D985954360F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B7FE7C3-3164-4E46-926D-B8A6FC30F5A2}"/>
              </a:ext>
            </a:extLst>
          </p:cNvPr>
          <p:cNvSpPr>
            <a:spLocks noGrp="1"/>
          </p:cNvSpPr>
          <p:nvPr>
            <p:ph type="sldNum" sz="quarter" idx="12"/>
          </p:nvPr>
        </p:nvSpPr>
        <p:spPr/>
        <p:txBody>
          <a:bodyPr/>
          <a:lstStyle/>
          <a:p>
            <a:fld id="{FF118CF4-8270-B146-B14D-10E2D5D3C222}" type="slidenum">
              <a:rPr lang="it-IT" smtClean="0"/>
              <a:t>‹N›</a:t>
            </a:fld>
            <a:endParaRPr lang="it-IT"/>
          </a:p>
        </p:txBody>
      </p:sp>
    </p:spTree>
    <p:extLst>
      <p:ext uri="{BB962C8B-B14F-4D97-AF65-F5344CB8AC3E}">
        <p14:creationId xmlns:p14="http://schemas.microsoft.com/office/powerpoint/2010/main" val="1766706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EEC35D-6F29-914E-A92A-28F53E70AAF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F9213C4-C420-674F-8537-70CA1D0937F6}"/>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A69BD0BB-B728-9146-AE7C-BF1A210FA3A9}"/>
              </a:ext>
            </a:extLst>
          </p:cNvPr>
          <p:cNvSpPr>
            <a:spLocks noGrp="1"/>
          </p:cNvSpPr>
          <p:nvPr>
            <p:ph type="dt" sz="half" idx="10"/>
          </p:nvPr>
        </p:nvSpPr>
        <p:spPr/>
        <p:txBody>
          <a:bodyPr/>
          <a:lstStyle/>
          <a:p>
            <a:fld id="{E7BC7A35-E8AE-6245-9274-D641118FA1E6}" type="datetimeFigureOut">
              <a:rPr lang="it-IT" smtClean="0"/>
              <a:t>07/11/21</a:t>
            </a:fld>
            <a:endParaRPr lang="it-IT"/>
          </a:p>
        </p:txBody>
      </p:sp>
      <p:sp>
        <p:nvSpPr>
          <p:cNvPr id="5" name="Segnaposto piè di pagina 4">
            <a:extLst>
              <a:ext uri="{FF2B5EF4-FFF2-40B4-BE49-F238E27FC236}">
                <a16:creationId xmlns:a16="http://schemas.microsoft.com/office/drawing/2014/main" id="{D4F6921B-07B3-D947-8F02-CA31B0D01C1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87CDFD9-A5CD-944A-905F-C25843F70594}"/>
              </a:ext>
            </a:extLst>
          </p:cNvPr>
          <p:cNvSpPr>
            <a:spLocks noGrp="1"/>
          </p:cNvSpPr>
          <p:nvPr>
            <p:ph type="sldNum" sz="quarter" idx="12"/>
          </p:nvPr>
        </p:nvSpPr>
        <p:spPr/>
        <p:txBody>
          <a:bodyPr/>
          <a:lstStyle/>
          <a:p>
            <a:fld id="{FF118CF4-8270-B146-B14D-10E2D5D3C222}" type="slidenum">
              <a:rPr lang="it-IT" smtClean="0"/>
              <a:t>‹N›</a:t>
            </a:fld>
            <a:endParaRPr lang="it-IT"/>
          </a:p>
        </p:txBody>
      </p:sp>
    </p:spTree>
    <p:extLst>
      <p:ext uri="{BB962C8B-B14F-4D97-AF65-F5344CB8AC3E}">
        <p14:creationId xmlns:p14="http://schemas.microsoft.com/office/powerpoint/2010/main" val="3818708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A23AF8B-9723-9748-B095-C96E2AD03FB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78EF88D-17DF-174E-93EF-38D805019628}"/>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97763613-6474-1F47-A531-CABDB88B7EE8}"/>
              </a:ext>
            </a:extLst>
          </p:cNvPr>
          <p:cNvSpPr>
            <a:spLocks noGrp="1"/>
          </p:cNvSpPr>
          <p:nvPr>
            <p:ph type="dt" sz="half" idx="10"/>
          </p:nvPr>
        </p:nvSpPr>
        <p:spPr/>
        <p:txBody>
          <a:bodyPr/>
          <a:lstStyle/>
          <a:p>
            <a:fld id="{E7BC7A35-E8AE-6245-9274-D641118FA1E6}" type="datetimeFigureOut">
              <a:rPr lang="it-IT" smtClean="0"/>
              <a:t>07/11/21</a:t>
            </a:fld>
            <a:endParaRPr lang="it-IT"/>
          </a:p>
        </p:txBody>
      </p:sp>
      <p:sp>
        <p:nvSpPr>
          <p:cNvPr id="5" name="Segnaposto piè di pagina 4">
            <a:extLst>
              <a:ext uri="{FF2B5EF4-FFF2-40B4-BE49-F238E27FC236}">
                <a16:creationId xmlns:a16="http://schemas.microsoft.com/office/drawing/2014/main" id="{18EDFF00-F58C-214C-9660-EE8902F8B3B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3216DC0-A8BB-8542-8B39-4C24A95A20F9}"/>
              </a:ext>
            </a:extLst>
          </p:cNvPr>
          <p:cNvSpPr>
            <a:spLocks noGrp="1"/>
          </p:cNvSpPr>
          <p:nvPr>
            <p:ph type="sldNum" sz="quarter" idx="12"/>
          </p:nvPr>
        </p:nvSpPr>
        <p:spPr/>
        <p:txBody>
          <a:bodyPr/>
          <a:lstStyle/>
          <a:p>
            <a:fld id="{FF118CF4-8270-B146-B14D-10E2D5D3C222}" type="slidenum">
              <a:rPr lang="it-IT" smtClean="0"/>
              <a:t>‹N›</a:t>
            </a:fld>
            <a:endParaRPr lang="it-IT"/>
          </a:p>
        </p:txBody>
      </p:sp>
    </p:spTree>
    <p:extLst>
      <p:ext uri="{BB962C8B-B14F-4D97-AF65-F5344CB8AC3E}">
        <p14:creationId xmlns:p14="http://schemas.microsoft.com/office/powerpoint/2010/main" val="181382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66961F-ED08-5549-8389-2D75B12B678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0F1F6AB-193C-C241-9CB4-82AC4F54C445}"/>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E1A3DFA1-7DE1-9241-9692-1235482EDF41}"/>
              </a:ext>
            </a:extLst>
          </p:cNvPr>
          <p:cNvSpPr>
            <a:spLocks noGrp="1"/>
          </p:cNvSpPr>
          <p:nvPr>
            <p:ph type="dt" sz="half" idx="10"/>
          </p:nvPr>
        </p:nvSpPr>
        <p:spPr/>
        <p:txBody>
          <a:bodyPr/>
          <a:lstStyle/>
          <a:p>
            <a:fld id="{E7BC7A35-E8AE-6245-9274-D641118FA1E6}" type="datetimeFigureOut">
              <a:rPr lang="it-IT" smtClean="0"/>
              <a:t>07/11/21</a:t>
            </a:fld>
            <a:endParaRPr lang="it-IT"/>
          </a:p>
        </p:txBody>
      </p:sp>
      <p:sp>
        <p:nvSpPr>
          <p:cNvPr id="5" name="Segnaposto piè di pagina 4">
            <a:extLst>
              <a:ext uri="{FF2B5EF4-FFF2-40B4-BE49-F238E27FC236}">
                <a16:creationId xmlns:a16="http://schemas.microsoft.com/office/drawing/2014/main" id="{F2E0D867-770D-FD43-B408-5C91F451289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97A8643-BA52-1B42-9186-5E7FC3C168C2}"/>
              </a:ext>
            </a:extLst>
          </p:cNvPr>
          <p:cNvSpPr>
            <a:spLocks noGrp="1"/>
          </p:cNvSpPr>
          <p:nvPr>
            <p:ph type="sldNum" sz="quarter" idx="12"/>
          </p:nvPr>
        </p:nvSpPr>
        <p:spPr/>
        <p:txBody>
          <a:bodyPr/>
          <a:lstStyle/>
          <a:p>
            <a:fld id="{FF118CF4-8270-B146-B14D-10E2D5D3C222}" type="slidenum">
              <a:rPr lang="it-IT" smtClean="0"/>
              <a:t>‹N›</a:t>
            </a:fld>
            <a:endParaRPr lang="it-IT"/>
          </a:p>
        </p:txBody>
      </p:sp>
    </p:spTree>
    <p:extLst>
      <p:ext uri="{BB962C8B-B14F-4D97-AF65-F5344CB8AC3E}">
        <p14:creationId xmlns:p14="http://schemas.microsoft.com/office/powerpoint/2010/main" val="1912685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300F21-7150-FC45-9DA2-94B8E341EB2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0632735-2D83-2744-B52D-B5B8EB20FC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F25ED9F9-F16A-6740-850D-98FAD71335CA}"/>
              </a:ext>
            </a:extLst>
          </p:cNvPr>
          <p:cNvSpPr>
            <a:spLocks noGrp="1"/>
          </p:cNvSpPr>
          <p:nvPr>
            <p:ph type="dt" sz="half" idx="10"/>
          </p:nvPr>
        </p:nvSpPr>
        <p:spPr/>
        <p:txBody>
          <a:bodyPr/>
          <a:lstStyle/>
          <a:p>
            <a:fld id="{E7BC7A35-E8AE-6245-9274-D641118FA1E6}" type="datetimeFigureOut">
              <a:rPr lang="it-IT" smtClean="0"/>
              <a:t>07/11/21</a:t>
            </a:fld>
            <a:endParaRPr lang="it-IT"/>
          </a:p>
        </p:txBody>
      </p:sp>
      <p:sp>
        <p:nvSpPr>
          <p:cNvPr id="5" name="Segnaposto piè di pagina 4">
            <a:extLst>
              <a:ext uri="{FF2B5EF4-FFF2-40B4-BE49-F238E27FC236}">
                <a16:creationId xmlns:a16="http://schemas.microsoft.com/office/drawing/2014/main" id="{04632AAB-BD53-2647-9AB5-0BF480C60DC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E9FE290-1925-164A-AFDF-DCD9C40FAB8D}"/>
              </a:ext>
            </a:extLst>
          </p:cNvPr>
          <p:cNvSpPr>
            <a:spLocks noGrp="1"/>
          </p:cNvSpPr>
          <p:nvPr>
            <p:ph type="sldNum" sz="quarter" idx="12"/>
          </p:nvPr>
        </p:nvSpPr>
        <p:spPr/>
        <p:txBody>
          <a:bodyPr/>
          <a:lstStyle/>
          <a:p>
            <a:fld id="{FF118CF4-8270-B146-B14D-10E2D5D3C222}" type="slidenum">
              <a:rPr lang="it-IT" smtClean="0"/>
              <a:t>‹N›</a:t>
            </a:fld>
            <a:endParaRPr lang="it-IT"/>
          </a:p>
        </p:txBody>
      </p:sp>
    </p:spTree>
    <p:extLst>
      <p:ext uri="{BB962C8B-B14F-4D97-AF65-F5344CB8AC3E}">
        <p14:creationId xmlns:p14="http://schemas.microsoft.com/office/powerpoint/2010/main" val="248138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F54A21-F02B-D04B-AE1B-21E715519AC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4F8B413-5DCB-1D47-B8A3-877D0EA075CF}"/>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C0E8C491-F004-DC46-8170-BD4BDF42DF80}"/>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E7AC2BA9-BE74-4048-B129-B6C74C3FA365}"/>
              </a:ext>
            </a:extLst>
          </p:cNvPr>
          <p:cNvSpPr>
            <a:spLocks noGrp="1"/>
          </p:cNvSpPr>
          <p:nvPr>
            <p:ph type="dt" sz="half" idx="10"/>
          </p:nvPr>
        </p:nvSpPr>
        <p:spPr/>
        <p:txBody>
          <a:bodyPr/>
          <a:lstStyle/>
          <a:p>
            <a:fld id="{E7BC7A35-E8AE-6245-9274-D641118FA1E6}" type="datetimeFigureOut">
              <a:rPr lang="it-IT" smtClean="0"/>
              <a:t>07/11/21</a:t>
            </a:fld>
            <a:endParaRPr lang="it-IT"/>
          </a:p>
        </p:txBody>
      </p:sp>
      <p:sp>
        <p:nvSpPr>
          <p:cNvPr id="6" name="Segnaposto piè di pagina 5">
            <a:extLst>
              <a:ext uri="{FF2B5EF4-FFF2-40B4-BE49-F238E27FC236}">
                <a16:creationId xmlns:a16="http://schemas.microsoft.com/office/drawing/2014/main" id="{D91A1A44-45C1-AA40-85EB-568F43426EF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D126AB6-E663-0848-93BA-2F57209B55C5}"/>
              </a:ext>
            </a:extLst>
          </p:cNvPr>
          <p:cNvSpPr>
            <a:spLocks noGrp="1"/>
          </p:cNvSpPr>
          <p:nvPr>
            <p:ph type="sldNum" sz="quarter" idx="12"/>
          </p:nvPr>
        </p:nvSpPr>
        <p:spPr/>
        <p:txBody>
          <a:bodyPr/>
          <a:lstStyle/>
          <a:p>
            <a:fld id="{FF118CF4-8270-B146-B14D-10E2D5D3C222}" type="slidenum">
              <a:rPr lang="it-IT" smtClean="0"/>
              <a:t>‹N›</a:t>
            </a:fld>
            <a:endParaRPr lang="it-IT"/>
          </a:p>
        </p:txBody>
      </p:sp>
    </p:spTree>
    <p:extLst>
      <p:ext uri="{BB962C8B-B14F-4D97-AF65-F5344CB8AC3E}">
        <p14:creationId xmlns:p14="http://schemas.microsoft.com/office/powerpoint/2010/main" val="329221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A0FD3D-9328-2742-873A-946F9659181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6434163-F430-F941-ACF6-B31F50CC25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CD89D9F5-A049-0A46-8988-BF9DA0D8BB8C}"/>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32A0D5DF-3CF1-2A40-BBAD-76C0901341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ED6298A9-F2F1-D24A-AA4A-F565349E3BB9}"/>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767C04B7-DD06-D449-9E25-AFCC72C4BB48}"/>
              </a:ext>
            </a:extLst>
          </p:cNvPr>
          <p:cNvSpPr>
            <a:spLocks noGrp="1"/>
          </p:cNvSpPr>
          <p:nvPr>
            <p:ph type="dt" sz="half" idx="10"/>
          </p:nvPr>
        </p:nvSpPr>
        <p:spPr/>
        <p:txBody>
          <a:bodyPr/>
          <a:lstStyle/>
          <a:p>
            <a:fld id="{E7BC7A35-E8AE-6245-9274-D641118FA1E6}" type="datetimeFigureOut">
              <a:rPr lang="it-IT" smtClean="0"/>
              <a:t>07/11/21</a:t>
            </a:fld>
            <a:endParaRPr lang="it-IT"/>
          </a:p>
        </p:txBody>
      </p:sp>
      <p:sp>
        <p:nvSpPr>
          <p:cNvPr id="8" name="Segnaposto piè di pagina 7">
            <a:extLst>
              <a:ext uri="{FF2B5EF4-FFF2-40B4-BE49-F238E27FC236}">
                <a16:creationId xmlns:a16="http://schemas.microsoft.com/office/drawing/2014/main" id="{B5857CD0-76D7-D54D-97F6-D0C87B300D1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2218E66-900D-0140-AF7E-0A0024C9D46B}"/>
              </a:ext>
            </a:extLst>
          </p:cNvPr>
          <p:cNvSpPr>
            <a:spLocks noGrp="1"/>
          </p:cNvSpPr>
          <p:nvPr>
            <p:ph type="sldNum" sz="quarter" idx="12"/>
          </p:nvPr>
        </p:nvSpPr>
        <p:spPr/>
        <p:txBody>
          <a:bodyPr/>
          <a:lstStyle/>
          <a:p>
            <a:fld id="{FF118CF4-8270-B146-B14D-10E2D5D3C222}" type="slidenum">
              <a:rPr lang="it-IT" smtClean="0"/>
              <a:t>‹N›</a:t>
            </a:fld>
            <a:endParaRPr lang="it-IT"/>
          </a:p>
        </p:txBody>
      </p:sp>
    </p:spTree>
    <p:extLst>
      <p:ext uri="{BB962C8B-B14F-4D97-AF65-F5344CB8AC3E}">
        <p14:creationId xmlns:p14="http://schemas.microsoft.com/office/powerpoint/2010/main" val="71378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F88C74-BEDB-AF43-BAE9-83A190CFF8C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7129461-389A-8E45-865E-6263C4CF7662}"/>
              </a:ext>
            </a:extLst>
          </p:cNvPr>
          <p:cNvSpPr>
            <a:spLocks noGrp="1"/>
          </p:cNvSpPr>
          <p:nvPr>
            <p:ph type="dt" sz="half" idx="10"/>
          </p:nvPr>
        </p:nvSpPr>
        <p:spPr/>
        <p:txBody>
          <a:bodyPr/>
          <a:lstStyle/>
          <a:p>
            <a:fld id="{E7BC7A35-E8AE-6245-9274-D641118FA1E6}" type="datetimeFigureOut">
              <a:rPr lang="it-IT" smtClean="0"/>
              <a:t>07/11/21</a:t>
            </a:fld>
            <a:endParaRPr lang="it-IT"/>
          </a:p>
        </p:txBody>
      </p:sp>
      <p:sp>
        <p:nvSpPr>
          <p:cNvPr id="4" name="Segnaposto piè di pagina 3">
            <a:extLst>
              <a:ext uri="{FF2B5EF4-FFF2-40B4-BE49-F238E27FC236}">
                <a16:creationId xmlns:a16="http://schemas.microsoft.com/office/drawing/2014/main" id="{ADE9EE8F-F242-2B43-BB1B-E4C3536A353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A4C2FCB-3A8A-3740-ABBD-DE4F76D232DD}"/>
              </a:ext>
            </a:extLst>
          </p:cNvPr>
          <p:cNvSpPr>
            <a:spLocks noGrp="1"/>
          </p:cNvSpPr>
          <p:nvPr>
            <p:ph type="sldNum" sz="quarter" idx="12"/>
          </p:nvPr>
        </p:nvSpPr>
        <p:spPr/>
        <p:txBody>
          <a:bodyPr/>
          <a:lstStyle/>
          <a:p>
            <a:fld id="{FF118CF4-8270-B146-B14D-10E2D5D3C222}" type="slidenum">
              <a:rPr lang="it-IT" smtClean="0"/>
              <a:t>‹N›</a:t>
            </a:fld>
            <a:endParaRPr lang="it-IT"/>
          </a:p>
        </p:txBody>
      </p:sp>
    </p:spTree>
    <p:extLst>
      <p:ext uri="{BB962C8B-B14F-4D97-AF65-F5344CB8AC3E}">
        <p14:creationId xmlns:p14="http://schemas.microsoft.com/office/powerpoint/2010/main" val="3821235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B26D182-6417-9347-93E0-422F1316F001}"/>
              </a:ext>
            </a:extLst>
          </p:cNvPr>
          <p:cNvSpPr>
            <a:spLocks noGrp="1"/>
          </p:cNvSpPr>
          <p:nvPr>
            <p:ph type="dt" sz="half" idx="10"/>
          </p:nvPr>
        </p:nvSpPr>
        <p:spPr/>
        <p:txBody>
          <a:bodyPr/>
          <a:lstStyle/>
          <a:p>
            <a:fld id="{E7BC7A35-E8AE-6245-9274-D641118FA1E6}" type="datetimeFigureOut">
              <a:rPr lang="it-IT" smtClean="0"/>
              <a:t>07/11/21</a:t>
            </a:fld>
            <a:endParaRPr lang="it-IT"/>
          </a:p>
        </p:txBody>
      </p:sp>
      <p:sp>
        <p:nvSpPr>
          <p:cNvPr id="3" name="Segnaposto piè di pagina 2">
            <a:extLst>
              <a:ext uri="{FF2B5EF4-FFF2-40B4-BE49-F238E27FC236}">
                <a16:creationId xmlns:a16="http://schemas.microsoft.com/office/drawing/2014/main" id="{15DE53C2-ABFF-A645-953A-160F158C60C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A266CDB-F194-8C40-9EC6-A6E381251424}"/>
              </a:ext>
            </a:extLst>
          </p:cNvPr>
          <p:cNvSpPr>
            <a:spLocks noGrp="1"/>
          </p:cNvSpPr>
          <p:nvPr>
            <p:ph type="sldNum" sz="quarter" idx="12"/>
          </p:nvPr>
        </p:nvSpPr>
        <p:spPr/>
        <p:txBody>
          <a:bodyPr/>
          <a:lstStyle/>
          <a:p>
            <a:fld id="{FF118CF4-8270-B146-B14D-10E2D5D3C222}" type="slidenum">
              <a:rPr lang="it-IT" smtClean="0"/>
              <a:t>‹N›</a:t>
            </a:fld>
            <a:endParaRPr lang="it-IT"/>
          </a:p>
        </p:txBody>
      </p:sp>
    </p:spTree>
    <p:extLst>
      <p:ext uri="{BB962C8B-B14F-4D97-AF65-F5344CB8AC3E}">
        <p14:creationId xmlns:p14="http://schemas.microsoft.com/office/powerpoint/2010/main" val="30942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6F9634-C40E-9B4D-A86D-D7E7524DABD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FC32C1F-12D7-4A4C-ACF3-02D74BEAC5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BC0F2178-E947-E84A-8D75-168BEE6B7C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FFAEEA34-6F30-9640-9520-C911E95272B8}"/>
              </a:ext>
            </a:extLst>
          </p:cNvPr>
          <p:cNvSpPr>
            <a:spLocks noGrp="1"/>
          </p:cNvSpPr>
          <p:nvPr>
            <p:ph type="dt" sz="half" idx="10"/>
          </p:nvPr>
        </p:nvSpPr>
        <p:spPr/>
        <p:txBody>
          <a:bodyPr/>
          <a:lstStyle/>
          <a:p>
            <a:fld id="{E7BC7A35-E8AE-6245-9274-D641118FA1E6}" type="datetimeFigureOut">
              <a:rPr lang="it-IT" smtClean="0"/>
              <a:t>07/11/21</a:t>
            </a:fld>
            <a:endParaRPr lang="it-IT"/>
          </a:p>
        </p:txBody>
      </p:sp>
      <p:sp>
        <p:nvSpPr>
          <p:cNvPr id="6" name="Segnaposto piè di pagina 5">
            <a:extLst>
              <a:ext uri="{FF2B5EF4-FFF2-40B4-BE49-F238E27FC236}">
                <a16:creationId xmlns:a16="http://schemas.microsoft.com/office/drawing/2014/main" id="{5797F826-7E09-8A4E-A358-C2F87EA73E6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74BF736-4160-FD47-A408-728F6C0E06B3}"/>
              </a:ext>
            </a:extLst>
          </p:cNvPr>
          <p:cNvSpPr>
            <a:spLocks noGrp="1"/>
          </p:cNvSpPr>
          <p:nvPr>
            <p:ph type="sldNum" sz="quarter" idx="12"/>
          </p:nvPr>
        </p:nvSpPr>
        <p:spPr/>
        <p:txBody>
          <a:bodyPr/>
          <a:lstStyle/>
          <a:p>
            <a:fld id="{FF118CF4-8270-B146-B14D-10E2D5D3C222}" type="slidenum">
              <a:rPr lang="it-IT" smtClean="0"/>
              <a:t>‹N›</a:t>
            </a:fld>
            <a:endParaRPr lang="it-IT"/>
          </a:p>
        </p:txBody>
      </p:sp>
    </p:spTree>
    <p:extLst>
      <p:ext uri="{BB962C8B-B14F-4D97-AF65-F5344CB8AC3E}">
        <p14:creationId xmlns:p14="http://schemas.microsoft.com/office/powerpoint/2010/main" val="225405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C12BBC-8F7C-8142-9DF4-59969735FBD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9162644-18A6-2F4A-8018-F30947F891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89BCAE3-EE0F-0F41-A262-1E3CC280ED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9E3D44D8-D384-9A43-9EBF-FABF5A760381}"/>
              </a:ext>
            </a:extLst>
          </p:cNvPr>
          <p:cNvSpPr>
            <a:spLocks noGrp="1"/>
          </p:cNvSpPr>
          <p:nvPr>
            <p:ph type="dt" sz="half" idx="10"/>
          </p:nvPr>
        </p:nvSpPr>
        <p:spPr/>
        <p:txBody>
          <a:bodyPr/>
          <a:lstStyle/>
          <a:p>
            <a:fld id="{E7BC7A35-E8AE-6245-9274-D641118FA1E6}" type="datetimeFigureOut">
              <a:rPr lang="it-IT" smtClean="0"/>
              <a:t>07/11/21</a:t>
            </a:fld>
            <a:endParaRPr lang="it-IT"/>
          </a:p>
        </p:txBody>
      </p:sp>
      <p:sp>
        <p:nvSpPr>
          <p:cNvPr id="6" name="Segnaposto piè di pagina 5">
            <a:extLst>
              <a:ext uri="{FF2B5EF4-FFF2-40B4-BE49-F238E27FC236}">
                <a16:creationId xmlns:a16="http://schemas.microsoft.com/office/drawing/2014/main" id="{83340A96-EC63-2B43-8551-467922687C4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1CF8BC3-B92B-FA43-9209-0E7EBC0FE9F5}"/>
              </a:ext>
            </a:extLst>
          </p:cNvPr>
          <p:cNvSpPr>
            <a:spLocks noGrp="1"/>
          </p:cNvSpPr>
          <p:nvPr>
            <p:ph type="sldNum" sz="quarter" idx="12"/>
          </p:nvPr>
        </p:nvSpPr>
        <p:spPr/>
        <p:txBody>
          <a:bodyPr/>
          <a:lstStyle/>
          <a:p>
            <a:fld id="{FF118CF4-8270-B146-B14D-10E2D5D3C222}" type="slidenum">
              <a:rPr lang="it-IT" smtClean="0"/>
              <a:t>‹N›</a:t>
            </a:fld>
            <a:endParaRPr lang="it-IT"/>
          </a:p>
        </p:txBody>
      </p:sp>
    </p:spTree>
    <p:extLst>
      <p:ext uri="{BB962C8B-B14F-4D97-AF65-F5344CB8AC3E}">
        <p14:creationId xmlns:p14="http://schemas.microsoft.com/office/powerpoint/2010/main" val="4269396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5901029-4863-E54E-AF3E-82DEC350AC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9E4CCA0-30D9-D04F-89EF-016C742B30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BE5AD631-0592-2F43-8EE9-C670F3A7B2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C7A35-E8AE-6245-9274-D641118FA1E6}" type="datetimeFigureOut">
              <a:rPr lang="it-IT" smtClean="0"/>
              <a:t>07/11/21</a:t>
            </a:fld>
            <a:endParaRPr lang="it-IT"/>
          </a:p>
        </p:txBody>
      </p:sp>
      <p:sp>
        <p:nvSpPr>
          <p:cNvPr id="5" name="Segnaposto piè di pagina 4">
            <a:extLst>
              <a:ext uri="{FF2B5EF4-FFF2-40B4-BE49-F238E27FC236}">
                <a16:creationId xmlns:a16="http://schemas.microsoft.com/office/drawing/2014/main" id="{08F94C73-34FF-8A45-AE6C-7A53D4442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4156976-053D-0944-BEDA-13CFF09479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18CF4-8270-B146-B14D-10E2D5D3C222}" type="slidenum">
              <a:rPr lang="it-IT" smtClean="0"/>
              <a:t>‹N›</a:t>
            </a:fld>
            <a:endParaRPr lang="it-IT"/>
          </a:p>
        </p:txBody>
      </p:sp>
    </p:spTree>
    <p:extLst>
      <p:ext uri="{BB962C8B-B14F-4D97-AF65-F5344CB8AC3E}">
        <p14:creationId xmlns:p14="http://schemas.microsoft.com/office/powerpoint/2010/main" val="2509861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10.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7.xml"/><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8.xml"/><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9.xml"/><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20.xm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21.xml"/><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22.xml"/><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23.xml"/><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24.xml"/><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25.xml"/><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comments" Target="../comments/comment26.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27.xml"/><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28.xml"/><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29.xml"/><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19923FE5-EB55-FE40-8ACF-7FD1ABDF70BB}"/>
              </a:ext>
            </a:extLst>
          </p:cNvPr>
          <p:cNvSpPr/>
          <p:nvPr/>
        </p:nvSpPr>
        <p:spPr>
          <a:xfrm>
            <a:off x="2860713" y="2378722"/>
            <a:ext cx="6096000" cy="2800767"/>
          </a:xfrm>
          <a:prstGeom prst="rect">
            <a:avLst/>
          </a:prstGeom>
        </p:spPr>
        <p:txBody>
          <a:bodyPr>
            <a:spAutoFit/>
          </a:bodyPr>
          <a:lstStyle/>
          <a:p>
            <a:pPr algn="ctr">
              <a:spcAft>
                <a:spcPts val="0"/>
              </a:spcAft>
            </a:pPr>
            <a:r>
              <a:rPr lang="it-IT" sz="4400" b="1" dirty="0">
                <a:latin typeface="Calibri" panose="020F0502020204030204" pitchFamily="34" charset="0"/>
                <a:ea typeface="Calibri" panose="020F0502020204030204" pitchFamily="34" charset="0"/>
                <a:cs typeface="Times New Roman" panose="02020603050405020304" pitchFamily="18" charset="0"/>
              </a:rPr>
              <a:t>RELAZIONE PROVE INVALSI 2021</a:t>
            </a:r>
          </a:p>
          <a:p>
            <a:pPr algn="ctr">
              <a:spcAft>
                <a:spcPts val="0"/>
              </a:spcAft>
            </a:pPr>
            <a:endParaRPr lang="it-IT" sz="4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it-IT" sz="4400" b="1" dirty="0">
                <a:latin typeface="Calibri" panose="020F0502020204030204" pitchFamily="34" charset="0"/>
                <a:ea typeface="Calibri" panose="020F0502020204030204" pitchFamily="34" charset="0"/>
                <a:cs typeface="Times New Roman" panose="02020603050405020304" pitchFamily="18" charset="0"/>
              </a:rPr>
              <a:t>SCUOLA PRIMARIA</a:t>
            </a:r>
            <a:r>
              <a:rPr lang="it-IT" sz="4400" dirty="0">
                <a:effectLst/>
              </a:rPr>
              <a:t> </a:t>
            </a:r>
            <a:endParaRPr lang="it-IT" sz="4400" dirty="0"/>
          </a:p>
        </p:txBody>
      </p:sp>
      <p:sp>
        <p:nvSpPr>
          <p:cNvPr id="5" name="Rettangolo 4">
            <a:extLst>
              <a:ext uri="{FF2B5EF4-FFF2-40B4-BE49-F238E27FC236}">
                <a16:creationId xmlns:a16="http://schemas.microsoft.com/office/drawing/2014/main" id="{D3A171A7-310A-4249-91D8-C5C79FF14840}"/>
              </a:ext>
            </a:extLst>
          </p:cNvPr>
          <p:cNvSpPr/>
          <p:nvPr/>
        </p:nvSpPr>
        <p:spPr>
          <a:xfrm>
            <a:off x="2948848" y="515036"/>
            <a:ext cx="6096000" cy="769441"/>
          </a:xfrm>
          <a:prstGeom prst="rect">
            <a:avLst/>
          </a:prstGeom>
        </p:spPr>
        <p:txBody>
          <a:bodyPr>
            <a:spAutoFit/>
          </a:bodyPr>
          <a:lstStyle/>
          <a:p>
            <a:pPr algn="ctr">
              <a:spcAft>
                <a:spcPts val="0"/>
              </a:spcAft>
            </a:pPr>
            <a:r>
              <a:rPr lang="it-IT" sz="4400" b="1" dirty="0">
                <a:latin typeface="Calibri" panose="020F0502020204030204" pitchFamily="34" charset="0"/>
                <a:cs typeface="Times New Roman" panose="02020603050405020304" pitchFamily="18" charset="0"/>
              </a:rPr>
              <a:t>I.C. MARCONI TERNI</a:t>
            </a:r>
            <a:endParaRPr lang="it-IT" sz="4400" dirty="0"/>
          </a:p>
        </p:txBody>
      </p:sp>
    </p:spTree>
    <p:extLst>
      <p:ext uri="{BB962C8B-B14F-4D97-AF65-F5344CB8AC3E}">
        <p14:creationId xmlns:p14="http://schemas.microsoft.com/office/powerpoint/2010/main" val="1783272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12F0F2E-AE95-C94D-BFEC-B3CAB334436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56440" y="1397876"/>
            <a:ext cx="9795643" cy="5118538"/>
          </a:xfrm>
          <a:prstGeom prst="rect">
            <a:avLst/>
          </a:prstGeom>
        </p:spPr>
      </p:pic>
      <p:sp>
        <p:nvSpPr>
          <p:cNvPr id="3" name="CasellaDiTesto 2">
            <a:extLst>
              <a:ext uri="{FF2B5EF4-FFF2-40B4-BE49-F238E27FC236}">
                <a16:creationId xmlns:a16="http://schemas.microsoft.com/office/drawing/2014/main" id="{AF4E2623-0435-5143-AC9C-D916A0ACC7D2}"/>
              </a:ext>
            </a:extLst>
          </p:cNvPr>
          <p:cNvSpPr txBox="1"/>
          <p:nvPr/>
        </p:nvSpPr>
        <p:spPr>
          <a:xfrm>
            <a:off x="3439150" y="304802"/>
            <a:ext cx="5187574" cy="461665"/>
          </a:xfrm>
          <a:prstGeom prst="rect">
            <a:avLst/>
          </a:prstGeom>
          <a:noFill/>
        </p:spPr>
        <p:txBody>
          <a:bodyPr wrap="none" rtlCol="0">
            <a:spAutoFit/>
          </a:bodyPr>
          <a:lstStyle/>
          <a:p>
            <a:r>
              <a:rPr lang="it-IT" sz="2400" dirty="0"/>
              <a:t>Distribuzione per categorie di punteggio</a:t>
            </a:r>
          </a:p>
        </p:txBody>
      </p:sp>
      <p:sp>
        <p:nvSpPr>
          <p:cNvPr id="4" name="Ovale 3">
            <a:extLst>
              <a:ext uri="{FF2B5EF4-FFF2-40B4-BE49-F238E27FC236}">
                <a16:creationId xmlns:a16="http://schemas.microsoft.com/office/drawing/2014/main" id="{9B0168A5-83C1-EF4C-A560-6E91E9B8F6AE}"/>
              </a:ext>
            </a:extLst>
          </p:cNvPr>
          <p:cNvSpPr/>
          <p:nvPr/>
        </p:nvSpPr>
        <p:spPr>
          <a:xfrm>
            <a:off x="3576714" y="5039900"/>
            <a:ext cx="848141" cy="3834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23936B03-9FA6-F54C-9D11-0CC65525E536}"/>
              </a:ext>
            </a:extLst>
          </p:cNvPr>
          <p:cNvSpPr/>
          <p:nvPr/>
        </p:nvSpPr>
        <p:spPr>
          <a:xfrm>
            <a:off x="8054120" y="5039900"/>
            <a:ext cx="848141" cy="3834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a:extLst>
              <a:ext uri="{FF2B5EF4-FFF2-40B4-BE49-F238E27FC236}">
                <a16:creationId xmlns:a16="http://schemas.microsoft.com/office/drawing/2014/main" id="{0003A8F2-4E21-4C46-96B3-5CB3A632A81C}"/>
              </a:ext>
            </a:extLst>
          </p:cNvPr>
          <p:cNvSpPr/>
          <p:nvPr/>
        </p:nvSpPr>
        <p:spPr>
          <a:xfrm>
            <a:off x="9541333" y="5039900"/>
            <a:ext cx="848141" cy="3834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F615AF14-5FFB-E64E-96F0-FC9875DE2D46}"/>
              </a:ext>
            </a:extLst>
          </p:cNvPr>
          <p:cNvSpPr/>
          <p:nvPr/>
        </p:nvSpPr>
        <p:spPr>
          <a:xfrm>
            <a:off x="5025081" y="5039900"/>
            <a:ext cx="848141" cy="3834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05839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5B385A7-9B38-CA43-BF98-39B9387C2DD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46536" y="1534510"/>
            <a:ext cx="10646979" cy="4929350"/>
          </a:xfrm>
          <a:prstGeom prst="rect">
            <a:avLst/>
          </a:prstGeom>
        </p:spPr>
      </p:pic>
      <p:sp>
        <p:nvSpPr>
          <p:cNvPr id="3" name="CasellaDiTesto 2">
            <a:extLst>
              <a:ext uri="{FF2B5EF4-FFF2-40B4-BE49-F238E27FC236}">
                <a16:creationId xmlns:a16="http://schemas.microsoft.com/office/drawing/2014/main" id="{F8764380-4F39-CF42-B5A5-3356FBA34604}"/>
              </a:ext>
            </a:extLst>
          </p:cNvPr>
          <p:cNvSpPr txBox="1"/>
          <p:nvPr/>
        </p:nvSpPr>
        <p:spPr>
          <a:xfrm>
            <a:off x="3792132" y="323298"/>
            <a:ext cx="4597221" cy="461665"/>
          </a:xfrm>
          <a:prstGeom prst="rect">
            <a:avLst/>
          </a:prstGeom>
          <a:noFill/>
        </p:spPr>
        <p:txBody>
          <a:bodyPr wrap="none" rtlCol="0">
            <a:spAutoFit/>
          </a:bodyPr>
          <a:lstStyle/>
          <a:p>
            <a:r>
              <a:rPr lang="it-IT" sz="2400" dirty="0"/>
              <a:t>Andamento rispetto agli ultimi anni</a:t>
            </a:r>
          </a:p>
        </p:txBody>
      </p:sp>
      <p:sp>
        <p:nvSpPr>
          <p:cNvPr id="4" name="Ovale 3">
            <a:extLst>
              <a:ext uri="{FF2B5EF4-FFF2-40B4-BE49-F238E27FC236}">
                <a16:creationId xmlns:a16="http://schemas.microsoft.com/office/drawing/2014/main" id="{89FCADE4-F800-2546-A9C0-E00E11A0D606}"/>
              </a:ext>
            </a:extLst>
          </p:cNvPr>
          <p:cNvSpPr/>
          <p:nvPr/>
        </p:nvSpPr>
        <p:spPr>
          <a:xfrm>
            <a:off x="5021884" y="4876800"/>
            <a:ext cx="848141" cy="1587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793075FA-6E7C-F049-82D7-50A4CF3ACFCF}"/>
              </a:ext>
            </a:extLst>
          </p:cNvPr>
          <p:cNvSpPr/>
          <p:nvPr/>
        </p:nvSpPr>
        <p:spPr>
          <a:xfrm>
            <a:off x="3368062" y="4876800"/>
            <a:ext cx="848141" cy="1587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21561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CB81B8D-8C23-DB40-ACB2-6B5BE3530E74}"/>
              </a:ext>
            </a:extLst>
          </p:cNvPr>
          <p:cNvPicPr/>
          <p:nvPr/>
        </p:nvPicPr>
        <p:blipFill>
          <a:blip r:embed="rId2"/>
          <a:stretch>
            <a:fillRect/>
          </a:stretch>
        </p:blipFill>
        <p:spPr>
          <a:xfrm>
            <a:off x="1166649" y="861848"/>
            <a:ext cx="9732578" cy="5801710"/>
          </a:xfrm>
          <a:prstGeom prst="rect">
            <a:avLst/>
          </a:prstGeom>
        </p:spPr>
      </p:pic>
      <p:sp>
        <p:nvSpPr>
          <p:cNvPr id="3" name="CasellaDiTesto 2">
            <a:extLst>
              <a:ext uri="{FF2B5EF4-FFF2-40B4-BE49-F238E27FC236}">
                <a16:creationId xmlns:a16="http://schemas.microsoft.com/office/drawing/2014/main" id="{23325350-08B2-4748-8A51-DF767AC9EAC7}"/>
              </a:ext>
            </a:extLst>
          </p:cNvPr>
          <p:cNvSpPr txBox="1"/>
          <p:nvPr/>
        </p:nvSpPr>
        <p:spPr>
          <a:xfrm>
            <a:off x="4498848" y="243840"/>
            <a:ext cx="3335593" cy="461665"/>
          </a:xfrm>
          <a:prstGeom prst="rect">
            <a:avLst/>
          </a:prstGeom>
          <a:noFill/>
        </p:spPr>
        <p:txBody>
          <a:bodyPr wrap="none" rtlCol="0">
            <a:spAutoFit/>
          </a:bodyPr>
          <a:lstStyle/>
          <a:p>
            <a:r>
              <a:rPr lang="it-IT" sz="2400" dirty="0"/>
              <a:t>Incidenza della variabilità</a:t>
            </a:r>
          </a:p>
        </p:txBody>
      </p:sp>
    </p:spTree>
    <p:extLst>
      <p:ext uri="{BB962C8B-B14F-4D97-AF65-F5344CB8AC3E}">
        <p14:creationId xmlns:p14="http://schemas.microsoft.com/office/powerpoint/2010/main" val="2286179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F501E9B-5BB8-B349-B1B7-EFEF4F68740D}"/>
              </a:ext>
            </a:extLst>
          </p:cNvPr>
          <p:cNvSpPr txBox="1"/>
          <p:nvPr/>
        </p:nvSpPr>
        <p:spPr>
          <a:xfrm>
            <a:off x="3187136" y="943428"/>
            <a:ext cx="5566204" cy="461665"/>
          </a:xfrm>
          <a:prstGeom prst="rect">
            <a:avLst/>
          </a:prstGeom>
          <a:noFill/>
        </p:spPr>
        <p:txBody>
          <a:bodyPr wrap="none" rtlCol="0">
            <a:spAutoFit/>
          </a:bodyPr>
          <a:lstStyle/>
          <a:p>
            <a:r>
              <a:rPr lang="it-IT" sz="2400" dirty="0"/>
              <a:t>Incrocio tra categorie di punteggio MAT/ITA</a:t>
            </a:r>
          </a:p>
        </p:txBody>
      </p:sp>
      <p:pic>
        <p:nvPicPr>
          <p:cNvPr id="4" name="Immagine 3">
            <a:extLst>
              <a:ext uri="{FF2B5EF4-FFF2-40B4-BE49-F238E27FC236}">
                <a16:creationId xmlns:a16="http://schemas.microsoft.com/office/drawing/2014/main" id="{6882C3CF-CE66-954B-8D41-D59FA7C527AD}"/>
              </a:ext>
            </a:extLst>
          </p:cNvPr>
          <p:cNvPicPr>
            <a:picLocks noChangeAspect="1"/>
          </p:cNvPicPr>
          <p:nvPr/>
        </p:nvPicPr>
        <p:blipFill>
          <a:blip r:embed="rId2"/>
          <a:stretch>
            <a:fillRect/>
          </a:stretch>
        </p:blipFill>
        <p:spPr>
          <a:xfrm>
            <a:off x="322628" y="2493242"/>
            <a:ext cx="11450324" cy="2551724"/>
          </a:xfrm>
          <a:prstGeom prst="rect">
            <a:avLst/>
          </a:prstGeom>
        </p:spPr>
      </p:pic>
      <p:sp>
        <p:nvSpPr>
          <p:cNvPr id="5" name="Ovale 4">
            <a:extLst>
              <a:ext uri="{FF2B5EF4-FFF2-40B4-BE49-F238E27FC236}">
                <a16:creationId xmlns:a16="http://schemas.microsoft.com/office/drawing/2014/main" id="{5D470D46-BAD6-284A-B519-CABBDAA1B59A}"/>
              </a:ext>
            </a:extLst>
          </p:cNvPr>
          <p:cNvSpPr/>
          <p:nvPr/>
        </p:nvSpPr>
        <p:spPr>
          <a:xfrm>
            <a:off x="5012018" y="3689131"/>
            <a:ext cx="831734" cy="3783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a:extLst>
              <a:ext uri="{FF2B5EF4-FFF2-40B4-BE49-F238E27FC236}">
                <a16:creationId xmlns:a16="http://schemas.microsoft.com/office/drawing/2014/main" id="{4105A906-AF94-D34D-9B1C-FF641027793F}"/>
              </a:ext>
            </a:extLst>
          </p:cNvPr>
          <p:cNvSpPr/>
          <p:nvPr/>
        </p:nvSpPr>
        <p:spPr>
          <a:xfrm>
            <a:off x="9999176" y="4577255"/>
            <a:ext cx="831734" cy="37837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52870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A0C1A8B-8A4F-474B-9AFD-5D7E8BFE10DC}"/>
              </a:ext>
            </a:extLst>
          </p:cNvPr>
          <p:cNvSpPr/>
          <p:nvPr/>
        </p:nvSpPr>
        <p:spPr>
          <a:xfrm>
            <a:off x="2992915" y="2608241"/>
            <a:ext cx="6096000" cy="830997"/>
          </a:xfrm>
          <a:prstGeom prst="rect">
            <a:avLst/>
          </a:prstGeom>
        </p:spPr>
        <p:txBody>
          <a:bodyPr>
            <a:spAutoFit/>
          </a:bodyPr>
          <a:lstStyle/>
          <a:p>
            <a:pPr algn="ctr">
              <a:spcAft>
                <a:spcPts val="0"/>
              </a:spcAft>
            </a:pPr>
            <a:r>
              <a:rPr lang="it-IT" sz="4800" b="1" dirty="0">
                <a:latin typeface="Calibri" panose="020F0502020204030204" pitchFamily="34" charset="0"/>
                <a:cs typeface="Times New Roman" panose="02020603050405020304" pitchFamily="18" charset="0"/>
              </a:rPr>
              <a:t>CLASSI QUINTE</a:t>
            </a:r>
            <a:endParaRPr lang="it-IT" sz="4800" dirty="0"/>
          </a:p>
        </p:txBody>
      </p:sp>
    </p:spTree>
    <p:extLst>
      <p:ext uri="{BB962C8B-B14F-4D97-AF65-F5344CB8AC3E}">
        <p14:creationId xmlns:p14="http://schemas.microsoft.com/office/powerpoint/2010/main" val="3289945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448D111-0103-F74A-ADA7-9CDA93F603D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19806" y="1502978"/>
            <a:ext cx="10583917" cy="4403836"/>
          </a:xfrm>
          <a:prstGeom prst="rect">
            <a:avLst/>
          </a:prstGeom>
        </p:spPr>
      </p:pic>
      <p:sp>
        <p:nvSpPr>
          <p:cNvPr id="3" name="CasellaDiTesto 2">
            <a:extLst>
              <a:ext uri="{FF2B5EF4-FFF2-40B4-BE49-F238E27FC236}">
                <a16:creationId xmlns:a16="http://schemas.microsoft.com/office/drawing/2014/main" id="{54D549B9-A530-B24E-B2C0-434BE03AE7F6}"/>
              </a:ext>
            </a:extLst>
          </p:cNvPr>
          <p:cNvSpPr txBox="1"/>
          <p:nvPr/>
        </p:nvSpPr>
        <p:spPr>
          <a:xfrm>
            <a:off x="374573" y="418641"/>
            <a:ext cx="3249736" cy="523220"/>
          </a:xfrm>
          <a:prstGeom prst="rect">
            <a:avLst/>
          </a:prstGeom>
          <a:noFill/>
        </p:spPr>
        <p:txBody>
          <a:bodyPr wrap="none" rtlCol="0">
            <a:spAutoFit/>
          </a:bodyPr>
          <a:lstStyle/>
          <a:p>
            <a:r>
              <a:rPr lang="it-IT" sz="2800" dirty="0"/>
              <a:t>ITALIANO – Punteggi </a:t>
            </a:r>
          </a:p>
        </p:txBody>
      </p:sp>
      <p:sp>
        <p:nvSpPr>
          <p:cNvPr id="4" name="Ovale 3">
            <a:extLst>
              <a:ext uri="{FF2B5EF4-FFF2-40B4-BE49-F238E27FC236}">
                <a16:creationId xmlns:a16="http://schemas.microsoft.com/office/drawing/2014/main" id="{22253B08-7EA4-594B-B993-BF9EEBE5AD17}"/>
              </a:ext>
            </a:extLst>
          </p:cNvPr>
          <p:cNvSpPr/>
          <p:nvPr/>
        </p:nvSpPr>
        <p:spPr>
          <a:xfrm>
            <a:off x="7733553" y="5444359"/>
            <a:ext cx="1809840" cy="4624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52855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C94DFD6-11FD-B740-BA13-DF388E4AA67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93987" y="1944415"/>
            <a:ext cx="10972800" cy="3710151"/>
          </a:xfrm>
          <a:prstGeom prst="rect">
            <a:avLst/>
          </a:prstGeom>
        </p:spPr>
      </p:pic>
      <p:sp>
        <p:nvSpPr>
          <p:cNvPr id="3" name="CasellaDiTesto 2">
            <a:extLst>
              <a:ext uri="{FF2B5EF4-FFF2-40B4-BE49-F238E27FC236}">
                <a16:creationId xmlns:a16="http://schemas.microsoft.com/office/drawing/2014/main" id="{945F9B0C-E479-1441-A065-FE1E8CC212C7}"/>
              </a:ext>
            </a:extLst>
          </p:cNvPr>
          <p:cNvSpPr txBox="1"/>
          <p:nvPr/>
        </p:nvSpPr>
        <p:spPr>
          <a:xfrm>
            <a:off x="4466897" y="504496"/>
            <a:ext cx="2214324" cy="461665"/>
          </a:xfrm>
          <a:prstGeom prst="rect">
            <a:avLst/>
          </a:prstGeom>
          <a:noFill/>
        </p:spPr>
        <p:txBody>
          <a:bodyPr wrap="none" rtlCol="0">
            <a:spAutoFit/>
          </a:bodyPr>
          <a:lstStyle/>
          <a:p>
            <a:r>
              <a:rPr lang="it-IT" sz="2400" dirty="0"/>
              <a:t>Parti della prova</a:t>
            </a:r>
          </a:p>
        </p:txBody>
      </p:sp>
      <p:sp>
        <p:nvSpPr>
          <p:cNvPr id="4" name="Ovale 3">
            <a:extLst>
              <a:ext uri="{FF2B5EF4-FFF2-40B4-BE49-F238E27FC236}">
                <a16:creationId xmlns:a16="http://schemas.microsoft.com/office/drawing/2014/main" id="{7F3936BC-DCB8-1549-8157-A9C7F7DC1D36}"/>
              </a:ext>
            </a:extLst>
          </p:cNvPr>
          <p:cNvSpPr/>
          <p:nvPr/>
        </p:nvSpPr>
        <p:spPr>
          <a:xfrm>
            <a:off x="6545884" y="2464865"/>
            <a:ext cx="1610144" cy="3834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E09ACC39-1DA8-2F42-B395-DBB454246DB8}"/>
              </a:ext>
            </a:extLst>
          </p:cNvPr>
          <p:cNvSpPr/>
          <p:nvPr/>
        </p:nvSpPr>
        <p:spPr>
          <a:xfrm>
            <a:off x="3849980" y="2464865"/>
            <a:ext cx="1610144" cy="3834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a:extLst>
              <a:ext uri="{FF2B5EF4-FFF2-40B4-BE49-F238E27FC236}">
                <a16:creationId xmlns:a16="http://schemas.microsoft.com/office/drawing/2014/main" id="{E898A956-2EAD-3C4A-8A04-7FF45A7B1562}"/>
              </a:ext>
            </a:extLst>
          </p:cNvPr>
          <p:cNvSpPr/>
          <p:nvPr/>
        </p:nvSpPr>
        <p:spPr>
          <a:xfrm>
            <a:off x="1696956" y="2464865"/>
            <a:ext cx="1610144" cy="3834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57659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992612A-FDD7-5E48-AEA4-ED1027B16DA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30620" y="1578042"/>
            <a:ext cx="10878207" cy="4812248"/>
          </a:xfrm>
          <a:prstGeom prst="rect">
            <a:avLst/>
          </a:prstGeom>
        </p:spPr>
      </p:pic>
      <p:sp>
        <p:nvSpPr>
          <p:cNvPr id="3" name="CasellaDiTesto 2">
            <a:extLst>
              <a:ext uri="{FF2B5EF4-FFF2-40B4-BE49-F238E27FC236}">
                <a16:creationId xmlns:a16="http://schemas.microsoft.com/office/drawing/2014/main" id="{60866102-B5B8-0840-976B-4F52293097E4}"/>
              </a:ext>
            </a:extLst>
          </p:cNvPr>
          <p:cNvSpPr txBox="1"/>
          <p:nvPr/>
        </p:nvSpPr>
        <p:spPr>
          <a:xfrm>
            <a:off x="2926875" y="441434"/>
            <a:ext cx="6285695" cy="461665"/>
          </a:xfrm>
          <a:prstGeom prst="rect">
            <a:avLst/>
          </a:prstGeom>
          <a:noFill/>
        </p:spPr>
        <p:txBody>
          <a:bodyPr wrap="none" rtlCol="0">
            <a:spAutoFit/>
          </a:bodyPr>
          <a:lstStyle/>
          <a:p>
            <a:r>
              <a:rPr lang="it-IT" sz="2400" dirty="0"/>
              <a:t>Distribuzione studenti per categorie di punteggio</a:t>
            </a:r>
          </a:p>
        </p:txBody>
      </p:sp>
      <p:sp>
        <p:nvSpPr>
          <p:cNvPr id="4" name="Ovale 3">
            <a:extLst>
              <a:ext uri="{FF2B5EF4-FFF2-40B4-BE49-F238E27FC236}">
                <a16:creationId xmlns:a16="http://schemas.microsoft.com/office/drawing/2014/main" id="{128E50FF-881B-6D42-8F46-D0CD170D2239}"/>
              </a:ext>
            </a:extLst>
          </p:cNvPr>
          <p:cNvSpPr/>
          <p:nvPr/>
        </p:nvSpPr>
        <p:spPr>
          <a:xfrm>
            <a:off x="8492359" y="4882244"/>
            <a:ext cx="830317" cy="3834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1885A60C-3E51-5A4B-940A-C49AC8FBE684}"/>
              </a:ext>
            </a:extLst>
          </p:cNvPr>
          <p:cNvSpPr/>
          <p:nvPr/>
        </p:nvSpPr>
        <p:spPr>
          <a:xfrm>
            <a:off x="5126986" y="4882244"/>
            <a:ext cx="811360" cy="3834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66877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AB9BE28-FFF3-B24C-97BE-DE28B3983A2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36330" y="1208690"/>
            <a:ext cx="11403724" cy="5002925"/>
          </a:xfrm>
          <a:prstGeom prst="rect">
            <a:avLst/>
          </a:prstGeom>
        </p:spPr>
      </p:pic>
      <p:sp>
        <p:nvSpPr>
          <p:cNvPr id="3" name="CasellaDiTesto 2">
            <a:extLst>
              <a:ext uri="{FF2B5EF4-FFF2-40B4-BE49-F238E27FC236}">
                <a16:creationId xmlns:a16="http://schemas.microsoft.com/office/drawing/2014/main" id="{A14556F4-A148-4048-A4C7-04909B986166}"/>
              </a:ext>
            </a:extLst>
          </p:cNvPr>
          <p:cNvSpPr txBox="1"/>
          <p:nvPr/>
        </p:nvSpPr>
        <p:spPr>
          <a:xfrm>
            <a:off x="3705118" y="472966"/>
            <a:ext cx="4666149" cy="461665"/>
          </a:xfrm>
          <a:prstGeom prst="rect">
            <a:avLst/>
          </a:prstGeom>
          <a:noFill/>
        </p:spPr>
        <p:txBody>
          <a:bodyPr wrap="none" rtlCol="0">
            <a:spAutoFit/>
          </a:bodyPr>
          <a:lstStyle/>
          <a:p>
            <a:r>
              <a:rPr lang="it-IT" sz="2400" dirty="0"/>
              <a:t>Andamento rispetto a gli ultimi anni</a:t>
            </a:r>
          </a:p>
        </p:txBody>
      </p:sp>
      <p:sp>
        <p:nvSpPr>
          <p:cNvPr id="4" name="Ovale 3">
            <a:extLst>
              <a:ext uri="{FF2B5EF4-FFF2-40B4-BE49-F238E27FC236}">
                <a16:creationId xmlns:a16="http://schemas.microsoft.com/office/drawing/2014/main" id="{B728D636-3304-024F-9CF0-2B6092823D50}"/>
              </a:ext>
            </a:extLst>
          </p:cNvPr>
          <p:cNvSpPr/>
          <p:nvPr/>
        </p:nvSpPr>
        <p:spPr>
          <a:xfrm>
            <a:off x="2399552" y="4714079"/>
            <a:ext cx="984779" cy="14975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86602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5C7BE88-2286-5C41-B233-B54379AAEF2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82263" y="966953"/>
            <a:ext cx="9217572" cy="5633543"/>
          </a:xfrm>
          <a:prstGeom prst="rect">
            <a:avLst/>
          </a:prstGeom>
        </p:spPr>
      </p:pic>
      <p:sp>
        <p:nvSpPr>
          <p:cNvPr id="3" name="CasellaDiTesto 2">
            <a:extLst>
              <a:ext uri="{FF2B5EF4-FFF2-40B4-BE49-F238E27FC236}">
                <a16:creationId xmlns:a16="http://schemas.microsoft.com/office/drawing/2014/main" id="{5DE91524-DAD5-8C46-8B39-0CEB7D92DFB9}"/>
              </a:ext>
            </a:extLst>
          </p:cNvPr>
          <p:cNvSpPr txBox="1"/>
          <p:nvPr/>
        </p:nvSpPr>
        <p:spPr>
          <a:xfrm>
            <a:off x="4656083" y="231228"/>
            <a:ext cx="1876924" cy="461665"/>
          </a:xfrm>
          <a:prstGeom prst="rect">
            <a:avLst/>
          </a:prstGeom>
          <a:noFill/>
        </p:spPr>
        <p:txBody>
          <a:bodyPr wrap="none" rtlCol="0">
            <a:spAutoFit/>
          </a:bodyPr>
          <a:lstStyle/>
          <a:p>
            <a:r>
              <a:rPr lang="it-IT" sz="2400" dirty="0"/>
              <a:t>Effetto scuola</a:t>
            </a:r>
          </a:p>
        </p:txBody>
      </p:sp>
      <p:sp>
        <p:nvSpPr>
          <p:cNvPr id="4" name="Ovale 3">
            <a:extLst>
              <a:ext uri="{FF2B5EF4-FFF2-40B4-BE49-F238E27FC236}">
                <a16:creationId xmlns:a16="http://schemas.microsoft.com/office/drawing/2014/main" id="{86C9C9C8-1B49-7746-AC24-8D6A48B13AFF}"/>
              </a:ext>
            </a:extLst>
          </p:cNvPr>
          <p:cNvSpPr/>
          <p:nvPr/>
        </p:nvSpPr>
        <p:spPr>
          <a:xfrm>
            <a:off x="7581152" y="2160065"/>
            <a:ext cx="1610144" cy="3834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84014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A399235-F2B5-534D-9F88-248E1900156D}"/>
              </a:ext>
            </a:extLst>
          </p:cNvPr>
          <p:cNvSpPr/>
          <p:nvPr/>
        </p:nvSpPr>
        <p:spPr>
          <a:xfrm>
            <a:off x="2992915" y="2608241"/>
            <a:ext cx="6096000" cy="830997"/>
          </a:xfrm>
          <a:prstGeom prst="rect">
            <a:avLst/>
          </a:prstGeom>
        </p:spPr>
        <p:txBody>
          <a:bodyPr>
            <a:spAutoFit/>
          </a:bodyPr>
          <a:lstStyle/>
          <a:p>
            <a:pPr algn="ctr">
              <a:spcAft>
                <a:spcPts val="0"/>
              </a:spcAft>
            </a:pPr>
            <a:r>
              <a:rPr lang="it-IT" sz="4800" b="1" dirty="0">
                <a:latin typeface="Calibri" panose="020F0502020204030204" pitchFamily="34" charset="0"/>
                <a:cs typeface="Times New Roman" panose="02020603050405020304" pitchFamily="18" charset="0"/>
              </a:rPr>
              <a:t>CLASSI SECONDE</a:t>
            </a:r>
            <a:endParaRPr lang="it-IT" sz="4800" dirty="0"/>
          </a:p>
        </p:txBody>
      </p:sp>
    </p:spTree>
    <p:extLst>
      <p:ext uri="{BB962C8B-B14F-4D97-AF65-F5344CB8AC3E}">
        <p14:creationId xmlns:p14="http://schemas.microsoft.com/office/powerpoint/2010/main" val="1429540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368DB65-84F7-8644-891F-36538F89142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72055" y="882870"/>
            <a:ext cx="9322676" cy="5507420"/>
          </a:xfrm>
          <a:prstGeom prst="rect">
            <a:avLst/>
          </a:prstGeom>
        </p:spPr>
      </p:pic>
      <p:sp>
        <p:nvSpPr>
          <p:cNvPr id="3" name="CasellaDiTesto 2">
            <a:extLst>
              <a:ext uri="{FF2B5EF4-FFF2-40B4-BE49-F238E27FC236}">
                <a16:creationId xmlns:a16="http://schemas.microsoft.com/office/drawing/2014/main" id="{DF31763F-3D2F-C742-A95C-1E69379641CE}"/>
              </a:ext>
            </a:extLst>
          </p:cNvPr>
          <p:cNvSpPr txBox="1"/>
          <p:nvPr/>
        </p:nvSpPr>
        <p:spPr>
          <a:xfrm>
            <a:off x="4065596" y="283778"/>
            <a:ext cx="3335593" cy="461665"/>
          </a:xfrm>
          <a:prstGeom prst="rect">
            <a:avLst/>
          </a:prstGeom>
          <a:noFill/>
        </p:spPr>
        <p:txBody>
          <a:bodyPr wrap="none" rtlCol="0">
            <a:spAutoFit/>
          </a:bodyPr>
          <a:lstStyle/>
          <a:p>
            <a:r>
              <a:rPr lang="it-IT" sz="2400" dirty="0"/>
              <a:t>Incidenza della variabilità</a:t>
            </a:r>
          </a:p>
        </p:txBody>
      </p:sp>
    </p:spTree>
    <p:extLst>
      <p:ext uri="{BB962C8B-B14F-4D97-AF65-F5344CB8AC3E}">
        <p14:creationId xmlns:p14="http://schemas.microsoft.com/office/powerpoint/2010/main" val="1410291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0FE2140-F4D5-4A45-B151-4DCE85A8926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94290" y="1782904"/>
            <a:ext cx="11267089" cy="4102888"/>
          </a:xfrm>
          <a:prstGeom prst="rect">
            <a:avLst/>
          </a:prstGeom>
        </p:spPr>
      </p:pic>
      <p:sp>
        <p:nvSpPr>
          <p:cNvPr id="3" name="CasellaDiTesto 2">
            <a:extLst>
              <a:ext uri="{FF2B5EF4-FFF2-40B4-BE49-F238E27FC236}">
                <a16:creationId xmlns:a16="http://schemas.microsoft.com/office/drawing/2014/main" id="{7453BDE7-B6D2-BE47-92B9-DEBC380F0D64}"/>
              </a:ext>
            </a:extLst>
          </p:cNvPr>
          <p:cNvSpPr txBox="1"/>
          <p:nvPr/>
        </p:nvSpPr>
        <p:spPr>
          <a:xfrm>
            <a:off x="374573" y="418641"/>
            <a:ext cx="3875676" cy="523220"/>
          </a:xfrm>
          <a:prstGeom prst="rect">
            <a:avLst/>
          </a:prstGeom>
          <a:noFill/>
        </p:spPr>
        <p:txBody>
          <a:bodyPr wrap="none" rtlCol="0">
            <a:spAutoFit/>
          </a:bodyPr>
          <a:lstStyle/>
          <a:p>
            <a:r>
              <a:rPr lang="it-IT" sz="2800" dirty="0"/>
              <a:t>MATEMATICA – Punteggi </a:t>
            </a:r>
          </a:p>
        </p:txBody>
      </p:sp>
      <p:sp>
        <p:nvSpPr>
          <p:cNvPr id="4" name="Ovale 3">
            <a:extLst>
              <a:ext uri="{FF2B5EF4-FFF2-40B4-BE49-F238E27FC236}">
                <a16:creationId xmlns:a16="http://schemas.microsoft.com/office/drawing/2014/main" id="{17C4FF2B-0A27-0C41-9007-E50451BAE08D}"/>
              </a:ext>
            </a:extLst>
          </p:cNvPr>
          <p:cNvSpPr/>
          <p:nvPr/>
        </p:nvSpPr>
        <p:spPr>
          <a:xfrm>
            <a:off x="7612683" y="5423338"/>
            <a:ext cx="2109386" cy="462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5857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FFC26D6-04CA-0B48-82DD-9A6B65DBB91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313792" y="976672"/>
            <a:ext cx="9270125" cy="5423338"/>
          </a:xfrm>
          <a:prstGeom prst="rect">
            <a:avLst/>
          </a:prstGeom>
        </p:spPr>
      </p:pic>
      <p:sp>
        <p:nvSpPr>
          <p:cNvPr id="3" name="CasellaDiTesto 2">
            <a:extLst>
              <a:ext uri="{FF2B5EF4-FFF2-40B4-BE49-F238E27FC236}">
                <a16:creationId xmlns:a16="http://schemas.microsoft.com/office/drawing/2014/main" id="{6FACE9B5-28F9-D949-AD56-5AA79279D422}"/>
              </a:ext>
            </a:extLst>
          </p:cNvPr>
          <p:cNvSpPr txBox="1"/>
          <p:nvPr/>
        </p:nvSpPr>
        <p:spPr>
          <a:xfrm>
            <a:off x="4330262" y="515007"/>
            <a:ext cx="2563074" cy="461665"/>
          </a:xfrm>
          <a:prstGeom prst="rect">
            <a:avLst/>
          </a:prstGeom>
          <a:noFill/>
        </p:spPr>
        <p:txBody>
          <a:bodyPr wrap="none" rtlCol="0">
            <a:spAutoFit/>
          </a:bodyPr>
          <a:lstStyle/>
          <a:p>
            <a:r>
              <a:rPr lang="it-IT" sz="2400" dirty="0"/>
              <a:t>Ambiti matematica</a:t>
            </a:r>
          </a:p>
        </p:txBody>
      </p:sp>
      <p:sp>
        <p:nvSpPr>
          <p:cNvPr id="4" name="Ovale 3">
            <a:extLst>
              <a:ext uri="{FF2B5EF4-FFF2-40B4-BE49-F238E27FC236}">
                <a16:creationId xmlns:a16="http://schemas.microsoft.com/office/drawing/2014/main" id="{5D6E0950-9ACE-6D40-A223-3214F0B4E8C3}"/>
              </a:ext>
            </a:extLst>
          </p:cNvPr>
          <p:cNvSpPr/>
          <p:nvPr/>
        </p:nvSpPr>
        <p:spPr>
          <a:xfrm>
            <a:off x="2725373" y="1350768"/>
            <a:ext cx="984779" cy="3834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0ABF515B-6F71-F54F-8C35-F2E14A144008}"/>
              </a:ext>
            </a:extLst>
          </p:cNvPr>
          <p:cNvSpPr/>
          <p:nvPr/>
        </p:nvSpPr>
        <p:spPr>
          <a:xfrm>
            <a:off x="8618482" y="1335191"/>
            <a:ext cx="1534511" cy="3834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40995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9C0CA8A-B54B-1C4F-B210-9A1F821BEC2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57351" y="2068785"/>
            <a:ext cx="11151476" cy="3470167"/>
          </a:xfrm>
          <a:prstGeom prst="rect">
            <a:avLst/>
          </a:prstGeom>
        </p:spPr>
      </p:pic>
      <p:sp>
        <p:nvSpPr>
          <p:cNvPr id="3" name="CasellaDiTesto 2">
            <a:extLst>
              <a:ext uri="{FF2B5EF4-FFF2-40B4-BE49-F238E27FC236}">
                <a16:creationId xmlns:a16="http://schemas.microsoft.com/office/drawing/2014/main" id="{A999BE18-5F20-7F4E-946C-CA1E060C8111}"/>
              </a:ext>
            </a:extLst>
          </p:cNvPr>
          <p:cNvSpPr txBox="1"/>
          <p:nvPr/>
        </p:nvSpPr>
        <p:spPr>
          <a:xfrm>
            <a:off x="4445875" y="630621"/>
            <a:ext cx="3140155" cy="461665"/>
          </a:xfrm>
          <a:prstGeom prst="rect">
            <a:avLst/>
          </a:prstGeom>
          <a:noFill/>
        </p:spPr>
        <p:txBody>
          <a:bodyPr wrap="none" rtlCol="0">
            <a:spAutoFit/>
          </a:bodyPr>
          <a:lstStyle/>
          <a:p>
            <a:r>
              <a:rPr lang="it-IT" sz="2400" dirty="0"/>
              <a:t>Dimensioni matematica</a:t>
            </a:r>
          </a:p>
        </p:txBody>
      </p:sp>
      <p:sp>
        <p:nvSpPr>
          <p:cNvPr id="4" name="Ovale 3">
            <a:extLst>
              <a:ext uri="{FF2B5EF4-FFF2-40B4-BE49-F238E27FC236}">
                <a16:creationId xmlns:a16="http://schemas.microsoft.com/office/drawing/2014/main" id="{174FAC13-7F45-984D-8ACC-D82B0B96B108}"/>
              </a:ext>
            </a:extLst>
          </p:cNvPr>
          <p:cNvSpPr/>
          <p:nvPr/>
        </p:nvSpPr>
        <p:spPr>
          <a:xfrm>
            <a:off x="1653318" y="2559458"/>
            <a:ext cx="1610144" cy="3834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331B78D0-C348-D443-8F97-5F78F64D41EA}"/>
              </a:ext>
            </a:extLst>
          </p:cNvPr>
          <p:cNvSpPr/>
          <p:nvPr/>
        </p:nvSpPr>
        <p:spPr>
          <a:xfrm>
            <a:off x="6498587" y="2559458"/>
            <a:ext cx="1610144" cy="3834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20046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A028F3B-1A47-8B43-9454-4B1A89AABF2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70560" y="1584961"/>
            <a:ext cx="10692384" cy="4620768"/>
          </a:xfrm>
          <a:prstGeom prst="rect">
            <a:avLst/>
          </a:prstGeom>
        </p:spPr>
      </p:pic>
      <p:sp>
        <p:nvSpPr>
          <p:cNvPr id="3" name="CasellaDiTesto 2">
            <a:extLst>
              <a:ext uri="{FF2B5EF4-FFF2-40B4-BE49-F238E27FC236}">
                <a16:creationId xmlns:a16="http://schemas.microsoft.com/office/drawing/2014/main" id="{123DB11D-F80D-B64C-B78B-89EE121B33AC}"/>
              </a:ext>
            </a:extLst>
          </p:cNvPr>
          <p:cNvSpPr txBox="1"/>
          <p:nvPr/>
        </p:nvSpPr>
        <p:spPr>
          <a:xfrm>
            <a:off x="4510794" y="548640"/>
            <a:ext cx="3011915" cy="461665"/>
          </a:xfrm>
          <a:prstGeom prst="rect">
            <a:avLst/>
          </a:prstGeom>
          <a:noFill/>
        </p:spPr>
        <p:txBody>
          <a:bodyPr wrap="none" rtlCol="0">
            <a:spAutoFit/>
          </a:bodyPr>
          <a:lstStyle/>
          <a:p>
            <a:r>
              <a:rPr lang="it-IT" sz="2400" dirty="0"/>
              <a:t>Categorie di punteggio</a:t>
            </a:r>
          </a:p>
        </p:txBody>
      </p:sp>
    </p:spTree>
    <p:extLst>
      <p:ext uri="{BB962C8B-B14F-4D97-AF65-F5344CB8AC3E}">
        <p14:creationId xmlns:p14="http://schemas.microsoft.com/office/powerpoint/2010/main" val="1491517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C0A2F25-9DBD-484C-8A72-BF2F2CC5579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18904" y="1727064"/>
            <a:ext cx="10195035" cy="4581646"/>
          </a:xfrm>
          <a:prstGeom prst="rect">
            <a:avLst/>
          </a:prstGeom>
        </p:spPr>
      </p:pic>
      <p:sp>
        <p:nvSpPr>
          <p:cNvPr id="3" name="CasellaDiTesto 2">
            <a:extLst>
              <a:ext uri="{FF2B5EF4-FFF2-40B4-BE49-F238E27FC236}">
                <a16:creationId xmlns:a16="http://schemas.microsoft.com/office/drawing/2014/main" id="{910A5584-7499-C846-ABC1-E4F591540208}"/>
              </a:ext>
            </a:extLst>
          </p:cNvPr>
          <p:cNvSpPr txBox="1"/>
          <p:nvPr/>
        </p:nvSpPr>
        <p:spPr>
          <a:xfrm>
            <a:off x="4134287" y="483476"/>
            <a:ext cx="4597221" cy="461665"/>
          </a:xfrm>
          <a:prstGeom prst="rect">
            <a:avLst/>
          </a:prstGeom>
          <a:noFill/>
        </p:spPr>
        <p:txBody>
          <a:bodyPr wrap="none" rtlCol="0">
            <a:spAutoFit/>
          </a:bodyPr>
          <a:lstStyle/>
          <a:p>
            <a:r>
              <a:rPr lang="it-IT" sz="2400" dirty="0"/>
              <a:t>Andamento rispetto agli ultimi anni</a:t>
            </a:r>
          </a:p>
        </p:txBody>
      </p:sp>
      <p:sp>
        <p:nvSpPr>
          <p:cNvPr id="4" name="Ovale 3">
            <a:extLst>
              <a:ext uri="{FF2B5EF4-FFF2-40B4-BE49-F238E27FC236}">
                <a16:creationId xmlns:a16="http://schemas.microsoft.com/office/drawing/2014/main" id="{049CCFFC-FA94-924E-AD21-765E44FF90A3}"/>
              </a:ext>
            </a:extLst>
          </p:cNvPr>
          <p:cNvSpPr/>
          <p:nvPr/>
        </p:nvSpPr>
        <p:spPr>
          <a:xfrm>
            <a:off x="2714862" y="4897820"/>
            <a:ext cx="963759" cy="144242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6A9A7914-2EE8-4F4A-A4A8-4B6856412F43}"/>
              </a:ext>
            </a:extLst>
          </p:cNvPr>
          <p:cNvSpPr/>
          <p:nvPr/>
        </p:nvSpPr>
        <p:spPr>
          <a:xfrm>
            <a:off x="3864435" y="4897820"/>
            <a:ext cx="917772" cy="144242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48087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C221D14-F205-EC42-A7F7-DC5BBF27029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14401" y="1261243"/>
            <a:ext cx="9595944" cy="5349764"/>
          </a:xfrm>
          <a:prstGeom prst="rect">
            <a:avLst/>
          </a:prstGeom>
        </p:spPr>
      </p:pic>
      <p:sp>
        <p:nvSpPr>
          <p:cNvPr id="3" name="CasellaDiTesto 2">
            <a:extLst>
              <a:ext uri="{FF2B5EF4-FFF2-40B4-BE49-F238E27FC236}">
                <a16:creationId xmlns:a16="http://schemas.microsoft.com/office/drawing/2014/main" id="{AB5E3448-9CB0-034C-97B4-C0284F725B82}"/>
              </a:ext>
            </a:extLst>
          </p:cNvPr>
          <p:cNvSpPr txBox="1"/>
          <p:nvPr/>
        </p:nvSpPr>
        <p:spPr>
          <a:xfrm>
            <a:off x="4162097" y="346841"/>
            <a:ext cx="3335593" cy="461665"/>
          </a:xfrm>
          <a:prstGeom prst="rect">
            <a:avLst/>
          </a:prstGeom>
          <a:noFill/>
        </p:spPr>
        <p:txBody>
          <a:bodyPr wrap="none" rtlCol="0">
            <a:spAutoFit/>
          </a:bodyPr>
          <a:lstStyle/>
          <a:p>
            <a:r>
              <a:rPr lang="it-IT" sz="2400" dirty="0"/>
              <a:t>Incidenza della variabilità</a:t>
            </a:r>
          </a:p>
        </p:txBody>
      </p:sp>
    </p:spTree>
    <p:extLst>
      <p:ext uri="{BB962C8B-B14F-4D97-AF65-F5344CB8AC3E}">
        <p14:creationId xmlns:p14="http://schemas.microsoft.com/office/powerpoint/2010/main" val="986272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079AF43-8E28-1840-89A4-42AF5D0BB9E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88576" y="2659117"/>
            <a:ext cx="10457793" cy="3069020"/>
          </a:xfrm>
          <a:prstGeom prst="rect">
            <a:avLst/>
          </a:prstGeom>
        </p:spPr>
      </p:pic>
      <p:sp>
        <p:nvSpPr>
          <p:cNvPr id="3" name="CasellaDiTesto 2">
            <a:extLst>
              <a:ext uri="{FF2B5EF4-FFF2-40B4-BE49-F238E27FC236}">
                <a16:creationId xmlns:a16="http://schemas.microsoft.com/office/drawing/2014/main" id="{33DE0DAA-CD60-9D42-A125-8C0F02037BFB}"/>
              </a:ext>
            </a:extLst>
          </p:cNvPr>
          <p:cNvSpPr txBox="1"/>
          <p:nvPr/>
        </p:nvSpPr>
        <p:spPr>
          <a:xfrm>
            <a:off x="2952779" y="420414"/>
            <a:ext cx="5729389" cy="461665"/>
          </a:xfrm>
          <a:prstGeom prst="rect">
            <a:avLst/>
          </a:prstGeom>
          <a:noFill/>
        </p:spPr>
        <p:txBody>
          <a:bodyPr wrap="none" rtlCol="0">
            <a:spAutoFit/>
          </a:bodyPr>
          <a:lstStyle/>
          <a:p>
            <a:r>
              <a:rPr lang="it-IT" sz="2400" dirty="0"/>
              <a:t>Ita – </a:t>
            </a:r>
            <a:r>
              <a:rPr lang="it-IT" sz="2400" dirty="0" err="1"/>
              <a:t>Mat</a:t>
            </a:r>
            <a:r>
              <a:rPr lang="it-IT" sz="2400" dirty="0"/>
              <a:t>: incrocio tra categorie di punteggio</a:t>
            </a:r>
          </a:p>
        </p:txBody>
      </p:sp>
      <p:sp>
        <p:nvSpPr>
          <p:cNvPr id="4" name="Ovale 3">
            <a:extLst>
              <a:ext uri="{FF2B5EF4-FFF2-40B4-BE49-F238E27FC236}">
                <a16:creationId xmlns:a16="http://schemas.microsoft.com/office/drawing/2014/main" id="{5F3FE2BD-FF6A-764E-82FF-77168AFF0EC7}"/>
              </a:ext>
            </a:extLst>
          </p:cNvPr>
          <p:cNvSpPr/>
          <p:nvPr/>
        </p:nvSpPr>
        <p:spPr>
          <a:xfrm>
            <a:off x="4559424" y="4193627"/>
            <a:ext cx="1258048" cy="3834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9218ED9B-6B8B-874B-ABD5-0C1E4DD24E0B}"/>
              </a:ext>
            </a:extLst>
          </p:cNvPr>
          <p:cNvSpPr/>
          <p:nvPr/>
        </p:nvSpPr>
        <p:spPr>
          <a:xfrm>
            <a:off x="9189231" y="5218386"/>
            <a:ext cx="1258048" cy="3834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3397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BDC89D6-A94D-FF45-B4D1-2C7EBB325962}"/>
              </a:ext>
            </a:extLst>
          </p:cNvPr>
          <p:cNvSpPr/>
          <p:nvPr/>
        </p:nvSpPr>
        <p:spPr>
          <a:xfrm>
            <a:off x="898619" y="283420"/>
            <a:ext cx="4263475" cy="523220"/>
          </a:xfrm>
          <a:prstGeom prst="rect">
            <a:avLst/>
          </a:prstGeom>
        </p:spPr>
        <p:txBody>
          <a:bodyPr wrap="none">
            <a:spAutoFit/>
          </a:bodyPr>
          <a:lstStyle/>
          <a:p>
            <a:r>
              <a:rPr lang="it-IT" sz="2800" dirty="0"/>
              <a:t>INGLESE – Punteggi Reading</a:t>
            </a:r>
          </a:p>
        </p:txBody>
      </p:sp>
      <p:pic>
        <p:nvPicPr>
          <p:cNvPr id="3" name="Immagine 2">
            <a:extLst>
              <a:ext uri="{FF2B5EF4-FFF2-40B4-BE49-F238E27FC236}">
                <a16:creationId xmlns:a16="http://schemas.microsoft.com/office/drawing/2014/main" id="{8C403C84-DA7E-B647-AE2C-4E9C4970877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78159" y="1345324"/>
            <a:ext cx="10072914" cy="4487917"/>
          </a:xfrm>
          <a:prstGeom prst="rect">
            <a:avLst/>
          </a:prstGeom>
        </p:spPr>
      </p:pic>
      <p:sp>
        <p:nvSpPr>
          <p:cNvPr id="4" name="Ovale 3">
            <a:extLst>
              <a:ext uri="{FF2B5EF4-FFF2-40B4-BE49-F238E27FC236}">
                <a16:creationId xmlns:a16="http://schemas.microsoft.com/office/drawing/2014/main" id="{8E0D01F6-57E7-2E49-B347-B53D2DF41A0C}"/>
              </a:ext>
            </a:extLst>
          </p:cNvPr>
          <p:cNvSpPr/>
          <p:nvPr/>
        </p:nvSpPr>
        <p:spPr>
          <a:xfrm>
            <a:off x="6840169" y="5449801"/>
            <a:ext cx="1967500" cy="3834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48294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FCCEF4A-9DBB-3041-924B-2787C61D4BD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98619" y="1320800"/>
            <a:ext cx="10654753" cy="4806731"/>
          </a:xfrm>
          <a:prstGeom prst="rect">
            <a:avLst/>
          </a:prstGeom>
        </p:spPr>
      </p:pic>
      <p:sp>
        <p:nvSpPr>
          <p:cNvPr id="4" name="Rettangolo 3">
            <a:extLst>
              <a:ext uri="{FF2B5EF4-FFF2-40B4-BE49-F238E27FC236}">
                <a16:creationId xmlns:a16="http://schemas.microsoft.com/office/drawing/2014/main" id="{6AD1C445-9E99-0848-890F-E96E52A433FE}"/>
              </a:ext>
            </a:extLst>
          </p:cNvPr>
          <p:cNvSpPr/>
          <p:nvPr/>
        </p:nvSpPr>
        <p:spPr>
          <a:xfrm>
            <a:off x="898619" y="283420"/>
            <a:ext cx="4388509" cy="523220"/>
          </a:xfrm>
          <a:prstGeom prst="rect">
            <a:avLst/>
          </a:prstGeom>
        </p:spPr>
        <p:txBody>
          <a:bodyPr wrap="none">
            <a:spAutoFit/>
          </a:bodyPr>
          <a:lstStyle/>
          <a:p>
            <a:r>
              <a:rPr lang="it-IT" sz="2800" dirty="0"/>
              <a:t>INGLESE – Punteggi </a:t>
            </a:r>
            <a:r>
              <a:rPr lang="it-IT" sz="2800" dirty="0" err="1"/>
              <a:t>Listening</a:t>
            </a:r>
            <a:endParaRPr lang="it-IT" sz="2800" dirty="0"/>
          </a:p>
        </p:txBody>
      </p:sp>
      <p:sp>
        <p:nvSpPr>
          <p:cNvPr id="5" name="Ovale 4">
            <a:extLst>
              <a:ext uri="{FF2B5EF4-FFF2-40B4-BE49-F238E27FC236}">
                <a16:creationId xmlns:a16="http://schemas.microsoft.com/office/drawing/2014/main" id="{789E232F-43EC-A14D-BDBB-7C048EA41DC6}"/>
              </a:ext>
            </a:extLst>
          </p:cNvPr>
          <p:cNvSpPr/>
          <p:nvPr/>
        </p:nvSpPr>
        <p:spPr>
          <a:xfrm>
            <a:off x="6976804" y="5744091"/>
            <a:ext cx="1978010" cy="3834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53266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117447F-4CB7-9D46-A469-F86D83C47C2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74573" y="1790854"/>
            <a:ext cx="11402458" cy="3772666"/>
          </a:xfrm>
          <a:prstGeom prst="rect">
            <a:avLst/>
          </a:prstGeom>
        </p:spPr>
      </p:pic>
      <p:sp>
        <p:nvSpPr>
          <p:cNvPr id="3" name="CasellaDiTesto 2">
            <a:extLst>
              <a:ext uri="{FF2B5EF4-FFF2-40B4-BE49-F238E27FC236}">
                <a16:creationId xmlns:a16="http://schemas.microsoft.com/office/drawing/2014/main" id="{4F4FEF26-C0F2-7844-A391-A2BA3C4302CC}"/>
              </a:ext>
            </a:extLst>
          </p:cNvPr>
          <p:cNvSpPr txBox="1"/>
          <p:nvPr/>
        </p:nvSpPr>
        <p:spPr>
          <a:xfrm>
            <a:off x="374573" y="418641"/>
            <a:ext cx="3875676" cy="523220"/>
          </a:xfrm>
          <a:prstGeom prst="rect">
            <a:avLst/>
          </a:prstGeom>
          <a:noFill/>
        </p:spPr>
        <p:txBody>
          <a:bodyPr wrap="none" rtlCol="0">
            <a:spAutoFit/>
          </a:bodyPr>
          <a:lstStyle/>
          <a:p>
            <a:r>
              <a:rPr lang="it-IT" sz="2800" dirty="0"/>
              <a:t>MATEMATICA – Punteggi </a:t>
            </a:r>
          </a:p>
        </p:txBody>
      </p:sp>
      <p:sp>
        <p:nvSpPr>
          <p:cNvPr id="4" name="Ovale 3">
            <a:extLst>
              <a:ext uri="{FF2B5EF4-FFF2-40B4-BE49-F238E27FC236}">
                <a16:creationId xmlns:a16="http://schemas.microsoft.com/office/drawing/2014/main" id="{7FBAF2CE-610D-F947-8F37-A0F17CA2B456}"/>
              </a:ext>
            </a:extLst>
          </p:cNvPr>
          <p:cNvSpPr/>
          <p:nvPr/>
        </p:nvSpPr>
        <p:spPr>
          <a:xfrm>
            <a:off x="5247633" y="5031915"/>
            <a:ext cx="1175200" cy="5646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0F8D3824-D7C9-B940-9518-1CDB74020F09}"/>
              </a:ext>
            </a:extLst>
          </p:cNvPr>
          <p:cNvSpPr/>
          <p:nvPr/>
        </p:nvSpPr>
        <p:spPr>
          <a:xfrm>
            <a:off x="6690842" y="5031915"/>
            <a:ext cx="2276887" cy="5646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81978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76EDE7D-09D4-104A-A00B-77EF465D4D8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7312" y="596798"/>
            <a:ext cx="10508343" cy="2988231"/>
          </a:xfrm>
          <a:prstGeom prst="rect">
            <a:avLst/>
          </a:prstGeom>
        </p:spPr>
      </p:pic>
      <p:pic>
        <p:nvPicPr>
          <p:cNvPr id="3" name="Immagine 2">
            <a:extLst>
              <a:ext uri="{FF2B5EF4-FFF2-40B4-BE49-F238E27FC236}">
                <a16:creationId xmlns:a16="http://schemas.microsoft.com/office/drawing/2014/main" id="{E0B49203-3AA7-3346-ACA1-C8732851459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27312" y="3686629"/>
            <a:ext cx="10508343" cy="2989941"/>
          </a:xfrm>
          <a:prstGeom prst="rect">
            <a:avLst/>
          </a:prstGeom>
        </p:spPr>
      </p:pic>
      <p:sp>
        <p:nvSpPr>
          <p:cNvPr id="4" name="CasellaDiTesto 3">
            <a:extLst>
              <a:ext uri="{FF2B5EF4-FFF2-40B4-BE49-F238E27FC236}">
                <a16:creationId xmlns:a16="http://schemas.microsoft.com/office/drawing/2014/main" id="{095EAE0A-D6B3-FE4F-9950-4850B40A0B62}"/>
              </a:ext>
            </a:extLst>
          </p:cNvPr>
          <p:cNvSpPr txBox="1"/>
          <p:nvPr/>
        </p:nvSpPr>
        <p:spPr>
          <a:xfrm>
            <a:off x="4148802" y="135133"/>
            <a:ext cx="4597221" cy="461665"/>
          </a:xfrm>
          <a:prstGeom prst="rect">
            <a:avLst/>
          </a:prstGeom>
          <a:noFill/>
        </p:spPr>
        <p:txBody>
          <a:bodyPr wrap="none" rtlCol="0">
            <a:spAutoFit/>
          </a:bodyPr>
          <a:lstStyle/>
          <a:p>
            <a:r>
              <a:rPr lang="it-IT" sz="2400" dirty="0"/>
              <a:t>Andamento rispetto agli ultimi anni</a:t>
            </a:r>
          </a:p>
        </p:txBody>
      </p:sp>
      <p:sp>
        <p:nvSpPr>
          <p:cNvPr id="5" name="Ovale 4">
            <a:extLst>
              <a:ext uri="{FF2B5EF4-FFF2-40B4-BE49-F238E27FC236}">
                <a16:creationId xmlns:a16="http://schemas.microsoft.com/office/drawing/2014/main" id="{8623290C-66BB-EC42-B041-1A4F011F245A}"/>
              </a:ext>
            </a:extLst>
          </p:cNvPr>
          <p:cNvSpPr/>
          <p:nvPr/>
        </p:nvSpPr>
        <p:spPr>
          <a:xfrm>
            <a:off x="7487975" y="3201589"/>
            <a:ext cx="1866232" cy="3834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a:extLst>
              <a:ext uri="{FF2B5EF4-FFF2-40B4-BE49-F238E27FC236}">
                <a16:creationId xmlns:a16="http://schemas.microsoft.com/office/drawing/2014/main" id="{9F8C9277-203E-6446-AC0F-B13EE9083FBA}"/>
              </a:ext>
            </a:extLst>
          </p:cNvPr>
          <p:cNvSpPr/>
          <p:nvPr/>
        </p:nvSpPr>
        <p:spPr>
          <a:xfrm>
            <a:off x="7487975" y="6293130"/>
            <a:ext cx="1866232" cy="3834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16148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5FD4224-E514-5342-93DE-7A117AE726A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07090" y="863100"/>
            <a:ext cx="9869714" cy="5805714"/>
          </a:xfrm>
          <a:prstGeom prst="rect">
            <a:avLst/>
          </a:prstGeom>
        </p:spPr>
      </p:pic>
      <p:sp>
        <p:nvSpPr>
          <p:cNvPr id="3" name="CasellaDiTesto 2">
            <a:extLst>
              <a:ext uri="{FF2B5EF4-FFF2-40B4-BE49-F238E27FC236}">
                <a16:creationId xmlns:a16="http://schemas.microsoft.com/office/drawing/2014/main" id="{1CA105B3-D2C4-CB42-B323-CAE90E8D55B7}"/>
              </a:ext>
            </a:extLst>
          </p:cNvPr>
          <p:cNvSpPr txBox="1"/>
          <p:nvPr/>
        </p:nvSpPr>
        <p:spPr>
          <a:xfrm>
            <a:off x="4374150" y="195072"/>
            <a:ext cx="3335593" cy="461665"/>
          </a:xfrm>
          <a:prstGeom prst="rect">
            <a:avLst/>
          </a:prstGeom>
          <a:noFill/>
        </p:spPr>
        <p:txBody>
          <a:bodyPr wrap="none" rtlCol="0">
            <a:spAutoFit/>
          </a:bodyPr>
          <a:lstStyle/>
          <a:p>
            <a:r>
              <a:rPr lang="it-IT" sz="2400" dirty="0"/>
              <a:t>Incidenza della variabilità</a:t>
            </a:r>
          </a:p>
        </p:txBody>
      </p:sp>
    </p:spTree>
    <p:extLst>
      <p:ext uri="{BB962C8B-B14F-4D97-AF65-F5344CB8AC3E}">
        <p14:creationId xmlns:p14="http://schemas.microsoft.com/office/powerpoint/2010/main" val="2534315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6EBC4F6-4E59-5440-8881-13C8603E336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94176" y="678168"/>
            <a:ext cx="9855199" cy="5747657"/>
          </a:xfrm>
          <a:prstGeom prst="rect">
            <a:avLst/>
          </a:prstGeom>
        </p:spPr>
      </p:pic>
      <p:sp>
        <p:nvSpPr>
          <p:cNvPr id="3" name="CasellaDiTesto 2">
            <a:extLst>
              <a:ext uri="{FF2B5EF4-FFF2-40B4-BE49-F238E27FC236}">
                <a16:creationId xmlns:a16="http://schemas.microsoft.com/office/drawing/2014/main" id="{F3BB7E3E-440E-AD46-A7FF-4C0A7018ECFC}"/>
              </a:ext>
            </a:extLst>
          </p:cNvPr>
          <p:cNvSpPr txBox="1"/>
          <p:nvPr/>
        </p:nvSpPr>
        <p:spPr>
          <a:xfrm>
            <a:off x="4374150" y="195072"/>
            <a:ext cx="3335593" cy="461665"/>
          </a:xfrm>
          <a:prstGeom prst="rect">
            <a:avLst/>
          </a:prstGeom>
          <a:noFill/>
        </p:spPr>
        <p:txBody>
          <a:bodyPr wrap="none" rtlCol="0">
            <a:spAutoFit/>
          </a:bodyPr>
          <a:lstStyle/>
          <a:p>
            <a:r>
              <a:rPr lang="it-IT" sz="2400" dirty="0"/>
              <a:t>Incidenza della variabilità</a:t>
            </a:r>
          </a:p>
        </p:txBody>
      </p:sp>
    </p:spTree>
    <p:extLst>
      <p:ext uri="{BB962C8B-B14F-4D97-AF65-F5344CB8AC3E}">
        <p14:creationId xmlns:p14="http://schemas.microsoft.com/office/powerpoint/2010/main" val="254642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B844BFD-409C-FA45-BB5C-611CC691E6B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95085" y="3153103"/>
            <a:ext cx="10842172" cy="2173640"/>
          </a:xfrm>
          <a:prstGeom prst="rect">
            <a:avLst/>
          </a:prstGeom>
        </p:spPr>
      </p:pic>
      <p:sp>
        <p:nvSpPr>
          <p:cNvPr id="3" name="CasellaDiTesto 2">
            <a:extLst>
              <a:ext uri="{FF2B5EF4-FFF2-40B4-BE49-F238E27FC236}">
                <a16:creationId xmlns:a16="http://schemas.microsoft.com/office/drawing/2014/main" id="{C4FA57DD-4C66-3C4A-8375-CF8A5749E3D7}"/>
              </a:ext>
            </a:extLst>
          </p:cNvPr>
          <p:cNvSpPr txBox="1"/>
          <p:nvPr/>
        </p:nvSpPr>
        <p:spPr>
          <a:xfrm>
            <a:off x="3942308" y="1117600"/>
            <a:ext cx="4788427" cy="461665"/>
          </a:xfrm>
          <a:prstGeom prst="rect">
            <a:avLst/>
          </a:prstGeom>
          <a:noFill/>
        </p:spPr>
        <p:txBody>
          <a:bodyPr wrap="none" rtlCol="0">
            <a:spAutoFit/>
          </a:bodyPr>
          <a:lstStyle/>
          <a:p>
            <a:r>
              <a:rPr lang="it-IT" sz="2400" dirty="0"/>
              <a:t>Incrocio tra livello di lettura e ascolto</a:t>
            </a:r>
          </a:p>
        </p:txBody>
      </p:sp>
      <p:sp>
        <p:nvSpPr>
          <p:cNvPr id="4" name="Ovale 3">
            <a:extLst>
              <a:ext uri="{FF2B5EF4-FFF2-40B4-BE49-F238E27FC236}">
                <a16:creationId xmlns:a16="http://schemas.microsoft.com/office/drawing/2014/main" id="{EE4692A2-29D5-974B-96DF-774370D2824A}"/>
              </a:ext>
            </a:extLst>
          </p:cNvPr>
          <p:cNvSpPr/>
          <p:nvPr/>
        </p:nvSpPr>
        <p:spPr>
          <a:xfrm>
            <a:off x="9159121" y="4862223"/>
            <a:ext cx="1382755" cy="46452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8623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B740DE3-594B-5247-B266-43857D8660C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95240" y="165252"/>
            <a:ext cx="10388906" cy="6433851"/>
          </a:xfrm>
          <a:prstGeom prst="rect">
            <a:avLst/>
          </a:prstGeom>
        </p:spPr>
      </p:pic>
      <p:sp>
        <p:nvSpPr>
          <p:cNvPr id="3" name="Ovale 2">
            <a:extLst>
              <a:ext uri="{FF2B5EF4-FFF2-40B4-BE49-F238E27FC236}">
                <a16:creationId xmlns:a16="http://schemas.microsoft.com/office/drawing/2014/main" id="{C5B973D6-5E59-6347-A5DB-50BC64C4C528}"/>
              </a:ext>
            </a:extLst>
          </p:cNvPr>
          <p:cNvSpPr/>
          <p:nvPr/>
        </p:nvSpPr>
        <p:spPr>
          <a:xfrm>
            <a:off x="2522483" y="788276"/>
            <a:ext cx="956442" cy="3834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Ovale 3">
            <a:extLst>
              <a:ext uri="{FF2B5EF4-FFF2-40B4-BE49-F238E27FC236}">
                <a16:creationId xmlns:a16="http://schemas.microsoft.com/office/drawing/2014/main" id="{D0FD8216-64A1-5A41-AA3D-9881BF6A9958}"/>
              </a:ext>
            </a:extLst>
          </p:cNvPr>
          <p:cNvSpPr/>
          <p:nvPr/>
        </p:nvSpPr>
        <p:spPr>
          <a:xfrm>
            <a:off x="4356537" y="788276"/>
            <a:ext cx="1087821" cy="3834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B050"/>
              </a:solidFill>
            </a:endParaRPr>
          </a:p>
        </p:txBody>
      </p:sp>
      <p:sp>
        <p:nvSpPr>
          <p:cNvPr id="5" name="Ovale 4">
            <a:extLst>
              <a:ext uri="{FF2B5EF4-FFF2-40B4-BE49-F238E27FC236}">
                <a16:creationId xmlns:a16="http://schemas.microsoft.com/office/drawing/2014/main" id="{D1BD3CC1-8104-3E4E-BBA5-05DFE6B7EE9A}"/>
              </a:ext>
            </a:extLst>
          </p:cNvPr>
          <p:cNvSpPr/>
          <p:nvPr/>
        </p:nvSpPr>
        <p:spPr>
          <a:xfrm>
            <a:off x="6837548" y="788276"/>
            <a:ext cx="1076742" cy="3834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a:extLst>
              <a:ext uri="{FF2B5EF4-FFF2-40B4-BE49-F238E27FC236}">
                <a16:creationId xmlns:a16="http://schemas.microsoft.com/office/drawing/2014/main" id="{98AB8B55-B2DE-8049-868C-C2A0F99CE809}"/>
              </a:ext>
            </a:extLst>
          </p:cNvPr>
          <p:cNvSpPr/>
          <p:nvPr/>
        </p:nvSpPr>
        <p:spPr>
          <a:xfrm>
            <a:off x="2402183" y="4156842"/>
            <a:ext cx="1076742" cy="3834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148C94AB-5C05-A34A-ADE5-792CEE62ED52}"/>
              </a:ext>
            </a:extLst>
          </p:cNvPr>
          <p:cNvSpPr/>
          <p:nvPr/>
        </p:nvSpPr>
        <p:spPr>
          <a:xfrm>
            <a:off x="4194196" y="4156842"/>
            <a:ext cx="1250161" cy="3834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951289CB-A4C7-794F-9D72-FC65B93352B1}"/>
              </a:ext>
            </a:extLst>
          </p:cNvPr>
          <p:cNvSpPr/>
          <p:nvPr/>
        </p:nvSpPr>
        <p:spPr>
          <a:xfrm>
            <a:off x="6837548" y="4156842"/>
            <a:ext cx="1087821" cy="3834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B050"/>
              </a:solidFill>
            </a:endParaRPr>
          </a:p>
        </p:txBody>
      </p:sp>
      <p:sp>
        <p:nvSpPr>
          <p:cNvPr id="8" name="CasellaDiTesto 7">
            <a:extLst>
              <a:ext uri="{FF2B5EF4-FFF2-40B4-BE49-F238E27FC236}">
                <a16:creationId xmlns:a16="http://schemas.microsoft.com/office/drawing/2014/main" id="{C76530AE-1D72-E549-8F6E-8FC400898BE2}"/>
              </a:ext>
            </a:extLst>
          </p:cNvPr>
          <p:cNvSpPr txBox="1"/>
          <p:nvPr/>
        </p:nvSpPr>
        <p:spPr>
          <a:xfrm>
            <a:off x="4986528" y="55524"/>
            <a:ext cx="2683748" cy="461665"/>
          </a:xfrm>
          <a:prstGeom prst="rect">
            <a:avLst/>
          </a:prstGeom>
          <a:noFill/>
        </p:spPr>
        <p:txBody>
          <a:bodyPr wrap="none" rtlCol="0">
            <a:spAutoFit/>
          </a:bodyPr>
          <a:lstStyle/>
          <a:p>
            <a:r>
              <a:rPr lang="it-IT" sz="2400" dirty="0"/>
              <a:t>Ambiti e dimensioni</a:t>
            </a:r>
          </a:p>
        </p:txBody>
      </p:sp>
    </p:spTree>
    <p:extLst>
      <p:ext uri="{BB962C8B-B14F-4D97-AF65-F5344CB8AC3E}">
        <p14:creationId xmlns:p14="http://schemas.microsoft.com/office/powerpoint/2010/main" val="2432768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67906CF-A666-CE4D-ADC3-B05E64448FF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80498" y="1534509"/>
            <a:ext cx="10510092" cy="4705722"/>
          </a:xfrm>
          <a:prstGeom prst="rect">
            <a:avLst/>
          </a:prstGeom>
        </p:spPr>
      </p:pic>
      <p:sp>
        <p:nvSpPr>
          <p:cNvPr id="3" name="Ovale 2">
            <a:extLst>
              <a:ext uri="{FF2B5EF4-FFF2-40B4-BE49-F238E27FC236}">
                <a16:creationId xmlns:a16="http://schemas.microsoft.com/office/drawing/2014/main" id="{364AD453-E9BE-A745-BB5B-C466FD0135AA}"/>
              </a:ext>
            </a:extLst>
          </p:cNvPr>
          <p:cNvSpPr/>
          <p:nvPr/>
        </p:nvSpPr>
        <p:spPr>
          <a:xfrm>
            <a:off x="8329447" y="5055476"/>
            <a:ext cx="1087821" cy="3834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B050"/>
              </a:solidFill>
            </a:endParaRPr>
          </a:p>
        </p:txBody>
      </p:sp>
      <p:sp>
        <p:nvSpPr>
          <p:cNvPr id="4" name="Ovale 3">
            <a:extLst>
              <a:ext uri="{FF2B5EF4-FFF2-40B4-BE49-F238E27FC236}">
                <a16:creationId xmlns:a16="http://schemas.microsoft.com/office/drawing/2014/main" id="{4AB2155B-6B0A-8345-AE51-173CF32009CE}"/>
              </a:ext>
            </a:extLst>
          </p:cNvPr>
          <p:cNvSpPr/>
          <p:nvPr/>
        </p:nvSpPr>
        <p:spPr>
          <a:xfrm>
            <a:off x="3410606" y="5055476"/>
            <a:ext cx="1087821" cy="3834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B050"/>
              </a:solidFill>
            </a:endParaRPr>
          </a:p>
        </p:txBody>
      </p:sp>
      <p:sp>
        <p:nvSpPr>
          <p:cNvPr id="5" name="Ovale 4">
            <a:extLst>
              <a:ext uri="{FF2B5EF4-FFF2-40B4-BE49-F238E27FC236}">
                <a16:creationId xmlns:a16="http://schemas.microsoft.com/office/drawing/2014/main" id="{DCBEED75-D0BD-4A41-8FC4-1440E7089B40}"/>
              </a:ext>
            </a:extLst>
          </p:cNvPr>
          <p:cNvSpPr/>
          <p:nvPr/>
        </p:nvSpPr>
        <p:spPr>
          <a:xfrm>
            <a:off x="10037948" y="5055476"/>
            <a:ext cx="850769" cy="3834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5F981ADB-D8E0-AB4C-A2CA-0A4E576B614C}"/>
              </a:ext>
            </a:extLst>
          </p:cNvPr>
          <p:cNvSpPr txBox="1"/>
          <p:nvPr/>
        </p:nvSpPr>
        <p:spPr>
          <a:xfrm>
            <a:off x="4393324" y="502361"/>
            <a:ext cx="3011915" cy="461665"/>
          </a:xfrm>
          <a:prstGeom prst="rect">
            <a:avLst/>
          </a:prstGeom>
          <a:noFill/>
        </p:spPr>
        <p:txBody>
          <a:bodyPr wrap="none" rtlCol="0">
            <a:spAutoFit/>
          </a:bodyPr>
          <a:lstStyle/>
          <a:p>
            <a:r>
              <a:rPr lang="it-IT" sz="2400" dirty="0"/>
              <a:t>Categorie di punteggio</a:t>
            </a:r>
          </a:p>
        </p:txBody>
      </p:sp>
    </p:spTree>
    <p:extLst>
      <p:ext uri="{BB962C8B-B14F-4D97-AF65-F5344CB8AC3E}">
        <p14:creationId xmlns:p14="http://schemas.microsoft.com/office/powerpoint/2010/main" val="1759645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0DF1DE4-8E60-4043-8270-7D16C43EDC9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42939" y="1091450"/>
            <a:ext cx="9818844" cy="4461052"/>
          </a:xfrm>
          <a:prstGeom prst="rect">
            <a:avLst/>
          </a:prstGeom>
        </p:spPr>
      </p:pic>
      <p:sp>
        <p:nvSpPr>
          <p:cNvPr id="3" name="CasellaDiTesto 2">
            <a:extLst>
              <a:ext uri="{FF2B5EF4-FFF2-40B4-BE49-F238E27FC236}">
                <a16:creationId xmlns:a16="http://schemas.microsoft.com/office/drawing/2014/main" id="{4C7924B4-DDF7-5E45-975A-8127F5C9F2D4}"/>
              </a:ext>
            </a:extLst>
          </p:cNvPr>
          <p:cNvSpPr txBox="1"/>
          <p:nvPr/>
        </p:nvSpPr>
        <p:spPr>
          <a:xfrm>
            <a:off x="3591498" y="385590"/>
            <a:ext cx="4720972" cy="461665"/>
          </a:xfrm>
          <a:prstGeom prst="rect">
            <a:avLst/>
          </a:prstGeom>
          <a:noFill/>
        </p:spPr>
        <p:txBody>
          <a:bodyPr wrap="none" rtlCol="0">
            <a:spAutoFit/>
          </a:bodyPr>
          <a:lstStyle/>
          <a:p>
            <a:r>
              <a:rPr lang="it-IT" sz="2400" dirty="0"/>
              <a:t>Andamento rispetto agli ultimi anni</a:t>
            </a:r>
          </a:p>
        </p:txBody>
      </p:sp>
      <p:sp>
        <p:nvSpPr>
          <p:cNvPr id="4" name="Ovale 3">
            <a:extLst>
              <a:ext uri="{FF2B5EF4-FFF2-40B4-BE49-F238E27FC236}">
                <a16:creationId xmlns:a16="http://schemas.microsoft.com/office/drawing/2014/main" id="{7072F1D9-6505-B347-AD4B-C5EF03321E10}"/>
              </a:ext>
            </a:extLst>
          </p:cNvPr>
          <p:cNvSpPr/>
          <p:nvPr/>
        </p:nvSpPr>
        <p:spPr>
          <a:xfrm>
            <a:off x="4992983" y="3930869"/>
            <a:ext cx="1029446" cy="15343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5E8B3E9F-3415-3D4C-9600-732E71995B69}"/>
              </a:ext>
            </a:extLst>
          </p:cNvPr>
          <p:cNvSpPr/>
          <p:nvPr/>
        </p:nvSpPr>
        <p:spPr>
          <a:xfrm>
            <a:off x="3517926" y="3930870"/>
            <a:ext cx="1085604" cy="16216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2641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993A485-644A-E540-B390-B4792F2614FB}"/>
              </a:ext>
            </a:extLst>
          </p:cNvPr>
          <p:cNvPicPr/>
          <p:nvPr/>
        </p:nvPicPr>
        <p:blipFill>
          <a:blip r:embed="rId2"/>
          <a:stretch>
            <a:fillRect/>
          </a:stretch>
        </p:blipFill>
        <p:spPr>
          <a:xfrm>
            <a:off x="1271751" y="756745"/>
            <a:ext cx="9312166" cy="5990896"/>
          </a:xfrm>
          <a:prstGeom prst="rect">
            <a:avLst/>
          </a:prstGeom>
        </p:spPr>
      </p:pic>
      <p:sp>
        <p:nvSpPr>
          <p:cNvPr id="3" name="CasellaDiTesto 2">
            <a:extLst>
              <a:ext uri="{FF2B5EF4-FFF2-40B4-BE49-F238E27FC236}">
                <a16:creationId xmlns:a16="http://schemas.microsoft.com/office/drawing/2014/main" id="{6FC8E635-7B2E-3740-98F9-7D34CD20760A}"/>
              </a:ext>
            </a:extLst>
          </p:cNvPr>
          <p:cNvSpPr txBox="1"/>
          <p:nvPr/>
        </p:nvSpPr>
        <p:spPr>
          <a:xfrm>
            <a:off x="3941379" y="189186"/>
            <a:ext cx="3335593" cy="461665"/>
          </a:xfrm>
          <a:prstGeom prst="rect">
            <a:avLst/>
          </a:prstGeom>
          <a:noFill/>
        </p:spPr>
        <p:txBody>
          <a:bodyPr wrap="none" rtlCol="0">
            <a:spAutoFit/>
          </a:bodyPr>
          <a:lstStyle/>
          <a:p>
            <a:r>
              <a:rPr lang="it-IT" sz="2400" dirty="0"/>
              <a:t>Incidenza della variabilità</a:t>
            </a:r>
          </a:p>
        </p:txBody>
      </p:sp>
    </p:spTree>
    <p:extLst>
      <p:ext uri="{BB962C8B-B14F-4D97-AF65-F5344CB8AC3E}">
        <p14:creationId xmlns:p14="http://schemas.microsoft.com/office/powerpoint/2010/main" val="4113370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30FE26E-F9F3-084D-8FF7-37DA29A2A811}"/>
              </a:ext>
            </a:extLst>
          </p:cNvPr>
          <p:cNvSpPr txBox="1"/>
          <p:nvPr/>
        </p:nvSpPr>
        <p:spPr>
          <a:xfrm>
            <a:off x="374573" y="418641"/>
            <a:ext cx="3249736" cy="523220"/>
          </a:xfrm>
          <a:prstGeom prst="rect">
            <a:avLst/>
          </a:prstGeom>
          <a:noFill/>
        </p:spPr>
        <p:txBody>
          <a:bodyPr wrap="none" rtlCol="0">
            <a:spAutoFit/>
          </a:bodyPr>
          <a:lstStyle/>
          <a:p>
            <a:r>
              <a:rPr lang="it-IT" sz="2800" dirty="0"/>
              <a:t>ITALIANO – Punteggi </a:t>
            </a:r>
          </a:p>
        </p:txBody>
      </p:sp>
      <p:pic>
        <p:nvPicPr>
          <p:cNvPr id="3" name="Immagine 2">
            <a:extLst>
              <a:ext uri="{FF2B5EF4-FFF2-40B4-BE49-F238E27FC236}">
                <a16:creationId xmlns:a16="http://schemas.microsoft.com/office/drawing/2014/main" id="{085299EE-041A-BD48-AAA3-C1F45DEEF29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78069" y="2007476"/>
            <a:ext cx="10783613" cy="3972910"/>
          </a:xfrm>
          <a:prstGeom prst="rect">
            <a:avLst/>
          </a:prstGeom>
        </p:spPr>
      </p:pic>
      <p:sp>
        <p:nvSpPr>
          <p:cNvPr id="4" name="Ovale 3">
            <a:extLst>
              <a:ext uri="{FF2B5EF4-FFF2-40B4-BE49-F238E27FC236}">
                <a16:creationId xmlns:a16="http://schemas.microsoft.com/office/drawing/2014/main" id="{F479351A-7397-8047-A014-E924041B3483}"/>
              </a:ext>
            </a:extLst>
          </p:cNvPr>
          <p:cNvSpPr/>
          <p:nvPr/>
        </p:nvSpPr>
        <p:spPr>
          <a:xfrm>
            <a:off x="6327796" y="5502166"/>
            <a:ext cx="2353749" cy="47822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02076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083F87D-1BDB-4545-9C23-B6A8905819A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25517" y="2270237"/>
            <a:ext cx="11256580" cy="3373820"/>
          </a:xfrm>
          <a:prstGeom prst="rect">
            <a:avLst/>
          </a:prstGeom>
        </p:spPr>
      </p:pic>
      <p:sp>
        <p:nvSpPr>
          <p:cNvPr id="3" name="CasellaDiTesto 2">
            <a:extLst>
              <a:ext uri="{FF2B5EF4-FFF2-40B4-BE49-F238E27FC236}">
                <a16:creationId xmlns:a16="http://schemas.microsoft.com/office/drawing/2014/main" id="{05091871-536C-BB44-96C0-8B9D10778DFD}"/>
              </a:ext>
            </a:extLst>
          </p:cNvPr>
          <p:cNvSpPr txBox="1"/>
          <p:nvPr/>
        </p:nvSpPr>
        <p:spPr>
          <a:xfrm>
            <a:off x="3686091" y="396101"/>
            <a:ext cx="3513782" cy="461665"/>
          </a:xfrm>
          <a:prstGeom prst="rect">
            <a:avLst/>
          </a:prstGeom>
          <a:noFill/>
        </p:spPr>
        <p:txBody>
          <a:bodyPr wrap="none" rtlCol="0">
            <a:spAutoFit/>
          </a:bodyPr>
          <a:lstStyle/>
          <a:p>
            <a:r>
              <a:rPr lang="it-IT" sz="2400" dirty="0"/>
              <a:t>Parti della prova di italiano</a:t>
            </a:r>
          </a:p>
        </p:txBody>
      </p:sp>
      <p:sp>
        <p:nvSpPr>
          <p:cNvPr id="4" name="Ovale 3">
            <a:extLst>
              <a:ext uri="{FF2B5EF4-FFF2-40B4-BE49-F238E27FC236}">
                <a16:creationId xmlns:a16="http://schemas.microsoft.com/office/drawing/2014/main" id="{C2E9A448-8D51-3C4D-946E-5E415CEB585A}"/>
              </a:ext>
            </a:extLst>
          </p:cNvPr>
          <p:cNvSpPr/>
          <p:nvPr/>
        </p:nvSpPr>
        <p:spPr>
          <a:xfrm>
            <a:off x="2273432" y="2764409"/>
            <a:ext cx="1836113" cy="3834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919E1A4A-9596-6A48-A08A-6FDB639F0250}"/>
              </a:ext>
            </a:extLst>
          </p:cNvPr>
          <p:cNvSpPr/>
          <p:nvPr/>
        </p:nvSpPr>
        <p:spPr>
          <a:xfrm>
            <a:off x="5271507" y="2764409"/>
            <a:ext cx="1549707" cy="3834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6A5D9A65-D654-864E-9BC2-6787F07725AC}"/>
              </a:ext>
            </a:extLst>
          </p:cNvPr>
          <p:cNvSpPr/>
          <p:nvPr/>
        </p:nvSpPr>
        <p:spPr>
          <a:xfrm>
            <a:off x="2273431" y="5260617"/>
            <a:ext cx="848141" cy="3834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7A930BEB-D7CA-B646-B453-AC6FC8890352}"/>
              </a:ext>
            </a:extLst>
          </p:cNvPr>
          <p:cNvSpPr/>
          <p:nvPr/>
        </p:nvSpPr>
        <p:spPr>
          <a:xfrm>
            <a:off x="4869486" y="5260617"/>
            <a:ext cx="848141" cy="3834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0414314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138</Words>
  <Application>Microsoft Macintosh PowerPoint</Application>
  <PresentationFormat>Widescreen</PresentationFormat>
  <Paragraphs>36</Paragraphs>
  <Slides>33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33</vt:i4>
      </vt:variant>
    </vt:vector>
  </HeadingPairs>
  <TitlesOfParts>
    <vt:vector size="38" baseType="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panunzi</dc:creator>
  <cp:lastModifiedBy>riccardo panunzi</cp:lastModifiedBy>
  <cp:revision>18</cp:revision>
  <dcterms:created xsi:type="dcterms:W3CDTF">2021-11-01T09:15:39Z</dcterms:created>
  <dcterms:modified xsi:type="dcterms:W3CDTF">2021-11-07T21:47:43Z</dcterms:modified>
</cp:coreProperties>
</file>